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7" r:id="rId3"/>
    <p:sldId id="293" r:id="rId4"/>
    <p:sldId id="257" r:id="rId5"/>
    <p:sldId id="291" r:id="rId6"/>
    <p:sldId id="258" r:id="rId7"/>
    <p:sldId id="272" r:id="rId8"/>
    <p:sldId id="288" r:id="rId9"/>
    <p:sldId id="267" r:id="rId10"/>
    <p:sldId id="268" r:id="rId11"/>
    <p:sldId id="276" r:id="rId12"/>
    <p:sldId id="280" r:id="rId13"/>
    <p:sldId id="275" r:id="rId14"/>
    <p:sldId id="271" r:id="rId15"/>
    <p:sldId id="282" r:id="rId16"/>
    <p:sldId id="283" r:id="rId17"/>
    <p:sldId id="284" r:id="rId18"/>
    <p:sldId id="279" r:id="rId19"/>
    <p:sldId id="278" r:id="rId20"/>
    <p:sldId id="290" r:id="rId21"/>
    <p:sldId id="292" r:id="rId22"/>
    <p:sldId id="286" r:id="rId23"/>
    <p:sldId id="269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ce Whited" initials="LW" lastIdx="0" clrIdx="0">
    <p:extLst>
      <p:ext uri="{19B8F6BF-5375-455C-9EA6-DF929625EA0E}">
        <p15:presenceInfo xmlns:p15="http://schemas.microsoft.com/office/powerpoint/2012/main" userId="4946a4f71a2c10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EF6"/>
    <a:srgbClr val="89BCDB"/>
    <a:srgbClr val="D9CEB9"/>
    <a:srgbClr val="B6D3DC"/>
    <a:srgbClr val="CBE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8"/>
    <p:restoredTop sz="76290"/>
  </p:normalViewPr>
  <p:slideViewPr>
    <p:cSldViewPr snapToGrid="0">
      <p:cViewPr varScale="1">
        <p:scale>
          <a:sx n="121" d="100"/>
          <a:sy n="121" d="100"/>
        </p:scale>
        <p:origin x="48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Bell" userId="716736f3f0e69fe1" providerId="LiveId" clId="{F0656D77-98E9-3148-8D72-FA252389B8BC}"/>
    <pc:docChg chg="undo custSel addSld delSld modSld sldOrd modMainMaster">
      <pc:chgData name="Mark Bell" userId="716736f3f0e69fe1" providerId="LiveId" clId="{F0656D77-98E9-3148-8D72-FA252389B8BC}" dt="2018-12-08T18:55:41.610" v="12899"/>
      <pc:docMkLst>
        <pc:docMk/>
      </pc:docMkLst>
      <pc:sldChg chg="addSp delSp modSp modNotes">
        <pc:chgData name="Mark Bell" userId="716736f3f0e69fe1" providerId="LiveId" clId="{F0656D77-98E9-3148-8D72-FA252389B8BC}" dt="2018-12-08T18:55:41.610" v="12899"/>
        <pc:sldMkLst>
          <pc:docMk/>
          <pc:sldMk cId="1112145974" sldId="256"/>
        </pc:sldMkLst>
        <pc:spChg chg="mod">
          <ac:chgData name="Mark Bell" userId="716736f3f0e69fe1" providerId="LiveId" clId="{F0656D77-98E9-3148-8D72-FA252389B8BC}" dt="2018-11-05T22:37:21.788" v="457" actId="1076"/>
          <ac:spMkLst>
            <pc:docMk/>
            <pc:sldMk cId="1112145974" sldId="256"/>
            <ac:spMk id="2" creationId="{01C0332E-32B1-FC47-A25C-720B7A16D4B5}"/>
          </ac:spMkLst>
        </pc:spChg>
        <pc:spChg chg="mod">
          <ac:chgData name="Mark Bell" userId="716736f3f0e69fe1" providerId="LiveId" clId="{F0656D77-98E9-3148-8D72-FA252389B8BC}" dt="2018-11-05T22:39:22.681" v="475" actId="1076"/>
          <ac:spMkLst>
            <pc:docMk/>
            <pc:sldMk cId="1112145974" sldId="256"/>
            <ac:spMk id="3" creationId="{03AB8C39-F8B7-F147-B30A-AB6D82DCCD08}"/>
          </ac:spMkLst>
        </pc:spChg>
        <pc:spChg chg="add mod">
          <ac:chgData name="Mark Bell" userId="716736f3f0e69fe1" providerId="LiveId" clId="{F0656D77-98E9-3148-8D72-FA252389B8BC}" dt="2018-12-08T18:55:41.610" v="12899"/>
          <ac:spMkLst>
            <pc:docMk/>
            <pc:sldMk cId="1112145974" sldId="256"/>
            <ac:spMk id="4" creationId="{55AD2FE3-67E5-E04B-97AE-1ACE101F74FB}"/>
          </ac:spMkLst>
        </pc:spChg>
        <pc:spChg chg="add mod">
          <ac:chgData name="Mark Bell" userId="716736f3f0e69fe1" providerId="LiveId" clId="{F0656D77-98E9-3148-8D72-FA252389B8BC}" dt="2018-11-05T22:33:26.959" v="432" actId="14100"/>
          <ac:spMkLst>
            <pc:docMk/>
            <pc:sldMk cId="1112145974" sldId="256"/>
            <ac:spMk id="23" creationId="{18E335B3-7DF4-CE4D-8D17-691D4567728B}"/>
          </ac:spMkLst>
        </pc:spChg>
        <pc:spChg chg="add mod">
          <ac:chgData name="Mark Bell" userId="716736f3f0e69fe1" providerId="LiveId" clId="{F0656D77-98E9-3148-8D72-FA252389B8BC}" dt="2018-11-05T22:33:44.149" v="435" actId="14100"/>
          <ac:spMkLst>
            <pc:docMk/>
            <pc:sldMk cId="1112145974" sldId="256"/>
            <ac:spMk id="24" creationId="{1FBCA7D8-7F0B-4E4E-BAB4-E0C0505C495E}"/>
          </ac:spMkLst>
        </pc:spChg>
        <pc:spChg chg="add del mod">
          <ac:chgData name="Mark Bell" userId="716736f3f0e69fe1" providerId="LiveId" clId="{F0656D77-98E9-3148-8D72-FA252389B8BC}" dt="2018-12-08T18:45:06.234" v="12896"/>
          <ac:spMkLst>
            <pc:docMk/>
            <pc:sldMk cId="1112145974" sldId="256"/>
            <ac:spMk id="25" creationId="{B99A49BD-00C7-804C-A7FA-E806C24056F8}"/>
          </ac:spMkLst>
        </pc:spChg>
        <pc:picChg chg="del">
          <ac:chgData name="Mark Bell" userId="716736f3f0e69fe1" providerId="LiveId" clId="{F0656D77-98E9-3148-8D72-FA252389B8BC}" dt="2018-11-05T19:03:04.321" v="323" actId="478"/>
          <ac:picMkLst>
            <pc:docMk/>
            <pc:sldMk cId="1112145974" sldId="256"/>
            <ac:picMk id="5" creationId="{7A2C8252-8AC4-4545-8EEE-BDBB4D303810}"/>
          </ac:picMkLst>
        </pc:picChg>
        <pc:picChg chg="del">
          <ac:chgData name="Mark Bell" userId="716736f3f0e69fe1" providerId="LiveId" clId="{F0656D77-98E9-3148-8D72-FA252389B8BC}" dt="2018-11-05T21:42:46.306" v="327" actId="478"/>
          <ac:picMkLst>
            <pc:docMk/>
            <pc:sldMk cId="1112145974" sldId="256"/>
            <ac:picMk id="6" creationId="{BCB5F6DF-42F1-4BDB-B77D-DD6A95449C6E}"/>
          </ac:picMkLst>
        </pc:picChg>
        <pc:picChg chg="del mod">
          <ac:chgData name="Mark Bell" userId="716736f3f0e69fe1" providerId="LiveId" clId="{F0656D77-98E9-3148-8D72-FA252389B8BC}" dt="2018-11-05T22:37:26.915" v="459" actId="478"/>
          <ac:picMkLst>
            <pc:docMk/>
            <pc:sldMk cId="1112145974" sldId="256"/>
            <ac:picMk id="7" creationId="{AEB50C74-3522-4B44-B389-2851CDEA4B90}"/>
          </ac:picMkLst>
        </pc:picChg>
        <pc:picChg chg="add mod">
          <ac:chgData name="Mark Bell" userId="716736f3f0e69fe1" providerId="LiveId" clId="{F0656D77-98E9-3148-8D72-FA252389B8BC}" dt="2018-11-05T22:36:42.191" v="450" actId="14100"/>
          <ac:picMkLst>
            <pc:docMk/>
            <pc:sldMk cId="1112145974" sldId="256"/>
            <ac:picMk id="8" creationId="{70A7E246-B53D-B34F-B293-66392C6567C0}"/>
          </ac:picMkLst>
        </pc:picChg>
        <pc:picChg chg="add mod">
          <ac:chgData name="Mark Bell" userId="716736f3f0e69fe1" providerId="LiveId" clId="{F0656D77-98E9-3148-8D72-FA252389B8BC}" dt="2018-11-05T22:39:37.213" v="485" actId="1035"/>
          <ac:picMkLst>
            <pc:docMk/>
            <pc:sldMk cId="1112145974" sldId="256"/>
            <ac:picMk id="11" creationId="{252BB584-3908-F747-8A6C-0836F4BD11F3}"/>
          </ac:picMkLst>
        </pc:picChg>
        <pc:picChg chg="mod">
          <ac:chgData name="Mark Bell" userId="716736f3f0e69fe1" providerId="LiveId" clId="{F0656D77-98E9-3148-8D72-FA252389B8BC}" dt="2018-11-05T22:30:28.701" v="395" actId="1076"/>
          <ac:picMkLst>
            <pc:docMk/>
            <pc:sldMk cId="1112145974" sldId="256"/>
            <ac:picMk id="12" creationId="{EDEB0785-39AB-46F4-9221-48AC057EBB23}"/>
          </ac:picMkLst>
        </pc:picChg>
        <pc:picChg chg="add del">
          <ac:chgData name="Mark Bell" userId="716736f3f0e69fe1" providerId="LiveId" clId="{F0656D77-98E9-3148-8D72-FA252389B8BC}" dt="2018-11-05T22:12:19.899" v="347"/>
          <ac:picMkLst>
            <pc:docMk/>
            <pc:sldMk cId="1112145974" sldId="256"/>
            <ac:picMk id="13" creationId="{F8194F1B-3E08-DB4F-85E9-5920C8589285}"/>
          </ac:picMkLst>
        </pc:picChg>
        <pc:picChg chg="add mod">
          <ac:chgData name="Mark Bell" userId="716736f3f0e69fe1" providerId="LiveId" clId="{F0656D77-98E9-3148-8D72-FA252389B8BC}" dt="2018-11-05T22:36:15.537" v="445" actId="1076"/>
          <ac:picMkLst>
            <pc:docMk/>
            <pc:sldMk cId="1112145974" sldId="256"/>
            <ac:picMk id="15" creationId="{F87BA5A4-FE2D-294B-A557-19847FF64DC7}"/>
          </ac:picMkLst>
        </pc:picChg>
        <pc:picChg chg="add del mod">
          <ac:chgData name="Mark Bell" userId="716736f3f0e69fe1" providerId="LiveId" clId="{F0656D77-98E9-3148-8D72-FA252389B8BC}" dt="2018-11-05T22:25:58.433" v="356" actId="931"/>
          <ac:picMkLst>
            <pc:docMk/>
            <pc:sldMk cId="1112145974" sldId="256"/>
            <ac:picMk id="17" creationId="{1A494D83-3B24-524D-9013-950E890372BF}"/>
          </ac:picMkLst>
        </pc:picChg>
        <pc:picChg chg="add mod">
          <ac:chgData name="Mark Bell" userId="716736f3f0e69fe1" providerId="LiveId" clId="{F0656D77-98E9-3148-8D72-FA252389B8BC}" dt="2018-11-05T22:36:27.765" v="448" actId="1076"/>
          <ac:picMkLst>
            <pc:docMk/>
            <pc:sldMk cId="1112145974" sldId="256"/>
            <ac:picMk id="19" creationId="{0A7D4EFF-33F6-6A4E-9DE2-F1958B432BA2}"/>
          </ac:picMkLst>
        </pc:picChg>
        <pc:picChg chg="add mod">
          <ac:chgData name="Mark Bell" userId="716736f3f0e69fe1" providerId="LiveId" clId="{F0656D77-98E9-3148-8D72-FA252389B8BC}" dt="2018-11-05T22:30:49.592" v="400" actId="1076"/>
          <ac:picMkLst>
            <pc:docMk/>
            <pc:sldMk cId="1112145974" sldId="256"/>
            <ac:picMk id="21" creationId="{BB9B9A90-A00B-5646-997D-2CC5280E1E5B}"/>
          </ac:picMkLst>
        </pc:picChg>
        <pc:cxnChg chg="mod">
          <ac:chgData name="Mark Bell" userId="716736f3f0e69fe1" providerId="LiveId" clId="{F0656D77-98E9-3148-8D72-FA252389B8BC}" dt="2018-11-05T22:30:11.905" v="391" actId="14100"/>
          <ac:cxnSpMkLst>
            <pc:docMk/>
            <pc:sldMk cId="1112145974" sldId="256"/>
            <ac:cxnSpMk id="9" creationId="{E84DB2E9-8E7F-4789-A6DF-B8F6C8B7C766}"/>
          </ac:cxnSpMkLst>
        </pc:cxnChg>
      </pc:sldChg>
      <pc:sldChg chg="addSp delSp modSp modNotes modNotesTx">
        <pc:chgData name="Mark Bell" userId="716736f3f0e69fe1" providerId="LiveId" clId="{F0656D77-98E9-3148-8D72-FA252389B8BC}" dt="2018-12-08T18:52:57.097" v="12898"/>
        <pc:sldMkLst>
          <pc:docMk/>
          <pc:sldMk cId="193815293" sldId="257"/>
        </pc:sldMkLst>
        <pc:spChg chg="mod">
          <ac:chgData name="Mark Bell" userId="716736f3f0e69fe1" providerId="LiveId" clId="{F0656D77-98E9-3148-8D72-FA252389B8BC}" dt="2018-11-03T20:42:28.882" v="304" actId="20577"/>
          <ac:spMkLst>
            <pc:docMk/>
            <pc:sldMk cId="193815293" sldId="257"/>
            <ac:spMk id="2" creationId="{6B8AFD17-6718-8446-ADFE-0BCD7F9BE4AD}"/>
          </ac:spMkLst>
        </pc:spChg>
        <pc:spChg chg="add mod">
          <ac:chgData name="Mark Bell" userId="716736f3f0e69fe1" providerId="LiveId" clId="{F0656D77-98E9-3148-8D72-FA252389B8BC}" dt="2018-11-06T13:33:23.518" v="1514" actId="1036"/>
          <ac:spMkLst>
            <pc:docMk/>
            <pc:sldMk cId="193815293" sldId="257"/>
            <ac:spMk id="3" creationId="{68671353-D958-7047-99F0-E8DACA1CC869}"/>
          </ac:spMkLst>
        </pc:spChg>
        <pc:spChg chg="add mod">
          <ac:chgData name="Mark Bell" userId="716736f3f0e69fe1" providerId="LiveId" clId="{F0656D77-98E9-3148-8D72-FA252389B8BC}" dt="2018-11-06T13:33:29.064" v="1521" actId="1035"/>
          <ac:spMkLst>
            <pc:docMk/>
            <pc:sldMk cId="193815293" sldId="257"/>
            <ac:spMk id="5" creationId="{FEF48D39-F05E-B84C-AD39-7FE10760FC6C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193815293" sldId="257"/>
            <ac:spMk id="6" creationId="{38DE4E59-4FB1-824A-9945-A98E9E2CE606}"/>
          </ac:spMkLst>
        </pc:spChg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193815293" sldId="257"/>
            <ac:spMk id="14" creationId="{BCFCA4B0-D85E-8744-8DA8-C484CE416E0B}"/>
          </ac:spMkLst>
        </pc:spChg>
        <pc:graphicFrameChg chg="mod">
          <ac:chgData name="Mark Bell" userId="716736f3f0e69fe1" providerId="LiveId" clId="{F0656D77-98E9-3148-8D72-FA252389B8BC}" dt="2018-11-06T13:32:47.465" v="1487"/>
          <ac:graphicFrameMkLst>
            <pc:docMk/>
            <pc:sldMk cId="193815293" sldId="257"/>
            <ac:graphicFrameMk id="4" creationId="{6B826A4B-99FC-3B4E-8707-328A55725D51}"/>
          </ac:graphicFrameMkLst>
        </pc:graphicFrameChg>
        <pc:cxnChg chg="add mod">
          <ac:chgData name="Mark Bell" userId="716736f3f0e69fe1" providerId="LiveId" clId="{F0656D77-98E9-3148-8D72-FA252389B8BC}" dt="2018-11-06T13:33:03.170" v="1489" actId="14100"/>
          <ac:cxnSpMkLst>
            <pc:docMk/>
            <pc:sldMk cId="193815293" sldId="257"/>
            <ac:cxnSpMk id="7" creationId="{1024C44D-828F-D243-A720-F73A4DC4A75E}"/>
          </ac:cxnSpMkLst>
        </pc:cxnChg>
        <pc:cxnChg chg="add del mod">
          <ac:chgData name="Mark Bell" userId="716736f3f0e69fe1" providerId="LiveId" clId="{F0656D77-98E9-3148-8D72-FA252389B8BC}" dt="2018-11-06T13:32:56.067" v="1488" actId="478"/>
          <ac:cxnSpMkLst>
            <pc:docMk/>
            <pc:sldMk cId="193815293" sldId="257"/>
            <ac:cxnSpMk id="8" creationId="{12389395-7EF3-C34C-BBA8-A5FEB0AF24C0}"/>
          </ac:cxnSpMkLst>
        </pc:cxnChg>
        <pc:cxnChg chg="add del mod">
          <ac:chgData name="Mark Bell" userId="716736f3f0e69fe1" providerId="LiveId" clId="{F0656D77-98E9-3148-8D72-FA252389B8BC}" dt="2018-11-06T13:15:36.272" v="1334" actId="478"/>
          <ac:cxnSpMkLst>
            <pc:docMk/>
            <pc:sldMk cId="193815293" sldId="257"/>
            <ac:cxnSpMk id="10" creationId="{0CCB9EF0-DD1C-EF49-B730-EC096071FBE2}"/>
          </ac:cxnSpMkLst>
        </pc:cxnChg>
        <pc:cxnChg chg="add del mod">
          <ac:chgData name="Mark Bell" userId="716736f3f0e69fe1" providerId="LiveId" clId="{F0656D77-98E9-3148-8D72-FA252389B8BC}" dt="2018-11-06T13:15:38.024" v="1335" actId="478"/>
          <ac:cxnSpMkLst>
            <pc:docMk/>
            <pc:sldMk cId="193815293" sldId="257"/>
            <ac:cxnSpMk id="12" creationId="{52DD1932-AEB6-A245-8714-10684E22E5A8}"/>
          </ac:cxnSpMkLst>
        </pc:cxnChg>
      </pc:sldChg>
      <pc:sldChg chg="addSp delSp modSp">
        <pc:chgData name="Mark Bell" userId="716736f3f0e69fe1" providerId="LiveId" clId="{F0656D77-98E9-3148-8D72-FA252389B8BC}" dt="2018-12-08T18:52:57.097" v="12898"/>
        <pc:sldMkLst>
          <pc:docMk/>
          <pc:sldMk cId="685000152" sldId="258"/>
        </pc:sldMkLst>
        <pc:spChg chg="mod">
          <ac:chgData name="Mark Bell" userId="716736f3f0e69fe1" providerId="LiveId" clId="{F0656D77-98E9-3148-8D72-FA252389B8BC}" dt="2018-12-08T15:21:00.424" v="11252" actId="20577"/>
          <ac:spMkLst>
            <pc:docMk/>
            <pc:sldMk cId="685000152" sldId="258"/>
            <ac:spMk id="2" creationId="{8056381F-83BF-EC45-A212-039C0A604239}"/>
          </ac:spMkLst>
        </pc:spChg>
        <pc:spChg chg="mod">
          <ac:chgData name="Mark Bell" userId="716736f3f0e69fe1" providerId="LiveId" clId="{F0656D77-98E9-3148-8D72-FA252389B8BC}" dt="2018-12-08T17:32:52.354" v="12131" actId="20577"/>
          <ac:spMkLst>
            <pc:docMk/>
            <pc:sldMk cId="685000152" sldId="258"/>
            <ac:spMk id="3" creationId="{C39B9C69-F61B-A741-ADB6-D3BCF810FA33}"/>
          </ac:spMkLst>
        </pc:spChg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685000152" sldId="258"/>
            <ac:spMk id="4" creationId="{C4B59B3F-CC8C-5E4D-AA37-F5E95B223E7F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685000152" sldId="258"/>
            <ac:spMk id="5" creationId="{9957ADDF-2EEA-7E44-B448-51DE64B49ED0}"/>
          </ac:spMkLst>
        </pc:spChg>
      </pc:sldChg>
      <pc:sldChg chg="addSp delSp modSp modNotes modNotesTx">
        <pc:chgData name="Mark Bell" userId="716736f3f0e69fe1" providerId="LiveId" clId="{F0656D77-98E9-3148-8D72-FA252389B8BC}" dt="2018-12-08T18:52:57.097" v="12898"/>
        <pc:sldMkLst>
          <pc:docMk/>
          <pc:sldMk cId="3648239273" sldId="267"/>
        </pc:sldMkLst>
        <pc:spChg chg="mod">
          <ac:chgData name="Mark Bell" userId="716736f3f0e69fe1" providerId="LiveId" clId="{F0656D77-98E9-3148-8D72-FA252389B8BC}" dt="2018-12-08T15:48:28.679" v="11449" actId="20577"/>
          <ac:spMkLst>
            <pc:docMk/>
            <pc:sldMk cId="3648239273" sldId="267"/>
            <ac:spMk id="3" creationId="{05F10018-6BAC-C645-84B7-CA8F267F4B07}"/>
          </ac:spMkLst>
        </pc:spChg>
        <pc:spChg chg="mod">
          <ac:chgData name="Mark Bell" userId="716736f3f0e69fe1" providerId="LiveId" clId="{F0656D77-98E9-3148-8D72-FA252389B8BC}" dt="2018-12-08T16:28:38.562" v="11692" actId="20577"/>
          <ac:spMkLst>
            <pc:docMk/>
            <pc:sldMk cId="3648239273" sldId="267"/>
            <ac:spMk id="4" creationId="{FD77E7C9-C101-7C4F-98A8-C23E7B3FA0A2}"/>
          </ac:spMkLst>
        </pc:spChg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3648239273" sldId="267"/>
            <ac:spMk id="5" creationId="{90DB0B6D-4E82-0147-9187-E5D2E3C90F50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3648239273" sldId="267"/>
            <ac:spMk id="6" creationId="{5F96DF61-5365-0A40-A289-DB8DB201F3A5}"/>
          </ac:spMkLst>
        </pc:spChg>
      </pc:sldChg>
      <pc:sldChg chg="addSp delSp modSp">
        <pc:chgData name="Mark Bell" userId="716736f3f0e69fe1" providerId="LiveId" clId="{F0656D77-98E9-3148-8D72-FA252389B8BC}" dt="2018-12-08T18:52:57.097" v="12898"/>
        <pc:sldMkLst>
          <pc:docMk/>
          <pc:sldMk cId="421566420" sldId="268"/>
        </pc:sldMkLst>
        <pc:spChg chg="mod">
          <ac:chgData name="Mark Bell" userId="716736f3f0e69fe1" providerId="LiveId" clId="{F0656D77-98E9-3148-8D72-FA252389B8BC}" dt="2018-12-08T16:10:31.515" v="11571" actId="20577"/>
          <ac:spMkLst>
            <pc:docMk/>
            <pc:sldMk cId="421566420" sldId="268"/>
            <ac:spMk id="2" creationId="{FD526E9D-F0E9-4E45-895A-C68530C4A2C2}"/>
          </ac:spMkLst>
        </pc:spChg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421566420" sldId="268"/>
            <ac:spMk id="4" creationId="{47E91A95-C5C9-9142-927A-3191D73FD613}"/>
          </ac:spMkLst>
        </pc:spChg>
        <pc:spChg chg="mod">
          <ac:chgData name="Mark Bell" userId="716736f3f0e69fe1" providerId="LiveId" clId="{F0656D77-98E9-3148-8D72-FA252389B8BC}" dt="2018-12-08T16:14:06.042" v="11643" actId="20577"/>
          <ac:spMkLst>
            <pc:docMk/>
            <pc:sldMk cId="421566420" sldId="268"/>
            <ac:spMk id="5" creationId="{720E75BA-26D4-E047-9706-64AA210E1118}"/>
          </ac:spMkLst>
        </pc:spChg>
        <pc:spChg chg="mod">
          <ac:chgData name="Mark Bell" userId="716736f3f0e69fe1" providerId="LiveId" clId="{F0656D77-98E9-3148-8D72-FA252389B8BC}" dt="2018-11-08T17:11:05.690" v="5250" actId="20577"/>
          <ac:spMkLst>
            <pc:docMk/>
            <pc:sldMk cId="421566420" sldId="268"/>
            <ac:spMk id="6" creationId="{E2CF08FD-1436-E445-9060-5A00A6086A3E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421566420" sldId="268"/>
            <ac:spMk id="7" creationId="{04BE8CC9-E5B4-9745-8671-4C802B887648}"/>
          </ac:spMkLst>
        </pc:spChg>
        <pc:picChg chg="mod">
          <ac:chgData name="Mark Bell" userId="716736f3f0e69fe1" providerId="LiveId" clId="{F0656D77-98E9-3148-8D72-FA252389B8BC}" dt="2018-11-08T04:09:18.299" v="4152" actId="14100"/>
          <ac:picMkLst>
            <pc:docMk/>
            <pc:sldMk cId="421566420" sldId="268"/>
            <ac:picMk id="3" creationId="{283AE19D-9702-4B3B-A54F-DC1672CCB7A2}"/>
          </ac:picMkLst>
        </pc:picChg>
      </pc:sldChg>
      <pc:sldChg chg="addSp delSp modSp ord">
        <pc:chgData name="Mark Bell" userId="716736f3f0e69fe1" providerId="LiveId" clId="{F0656D77-98E9-3148-8D72-FA252389B8BC}" dt="2018-12-08T18:52:57.097" v="12898"/>
        <pc:sldMkLst>
          <pc:docMk/>
          <pc:sldMk cId="3393752947" sldId="269"/>
        </pc:sldMkLst>
        <pc:spChg chg="mod">
          <ac:chgData name="Mark Bell" userId="716736f3f0e69fe1" providerId="LiveId" clId="{F0656D77-98E9-3148-8D72-FA252389B8BC}" dt="2018-11-12T23:35:00.660" v="7771" actId="20577"/>
          <ac:spMkLst>
            <pc:docMk/>
            <pc:sldMk cId="3393752947" sldId="269"/>
            <ac:spMk id="2" creationId="{5DC33440-6750-49D7-9AB0-18A87EA8FF63}"/>
          </ac:spMkLst>
        </pc:spChg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3393752947" sldId="269"/>
            <ac:spMk id="3" creationId="{C570E848-9969-904F-8A2E-E0FF81C64034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3393752947" sldId="269"/>
            <ac:spMk id="4" creationId="{FBE8CB2A-8BA7-944A-A3A5-B00E3C100DB1}"/>
          </ac:spMkLst>
        </pc:spChg>
        <pc:grpChg chg="del">
          <ac:chgData name="Mark Bell" userId="716736f3f0e69fe1" providerId="LiveId" clId="{F0656D77-98E9-3148-8D72-FA252389B8BC}" dt="2018-11-06T16:46:34.963" v="4020" actId="478"/>
          <ac:grpSpMkLst>
            <pc:docMk/>
            <pc:sldMk cId="3393752947" sldId="269"/>
            <ac:grpSpMk id="9" creationId="{F609E438-80DA-4B9F-B4AC-921ECD4BD1CE}"/>
          </ac:grpSpMkLst>
        </pc:grpChg>
      </pc:sldChg>
      <pc:sldChg chg="addSp delSp modSp ord modNotes modNotesTx">
        <pc:chgData name="Mark Bell" userId="716736f3f0e69fe1" providerId="LiveId" clId="{F0656D77-98E9-3148-8D72-FA252389B8BC}" dt="2018-12-08T18:52:57.097" v="12898"/>
        <pc:sldMkLst>
          <pc:docMk/>
          <pc:sldMk cId="1091017462" sldId="271"/>
        </pc:sldMkLst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1091017462" sldId="271"/>
            <ac:spMk id="2" creationId="{83DE6561-9551-A54D-BBF3-8E387401109B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1091017462" sldId="271"/>
            <ac:spMk id="3" creationId="{DF8564F4-113D-E144-A5A9-F8DBB971A970}"/>
          </ac:spMkLst>
        </pc:spChg>
        <pc:spChg chg="mod">
          <ac:chgData name="Mark Bell" userId="716736f3f0e69fe1" providerId="LiveId" clId="{F0656D77-98E9-3148-8D72-FA252389B8BC}" dt="2018-12-08T16:27:04.219" v="11684" actId="20577"/>
          <ac:spMkLst>
            <pc:docMk/>
            <pc:sldMk cId="1091017462" sldId="271"/>
            <ac:spMk id="4" creationId="{EE1A1F4E-8F8F-7D4E-8C5E-6BA7CC30BA39}"/>
          </ac:spMkLst>
        </pc:spChg>
        <pc:spChg chg="mod">
          <ac:chgData name="Mark Bell" userId="716736f3f0e69fe1" providerId="LiveId" clId="{F0656D77-98E9-3148-8D72-FA252389B8BC}" dt="2018-12-08T17:58:26.628" v="12265" actId="20577"/>
          <ac:spMkLst>
            <pc:docMk/>
            <pc:sldMk cId="1091017462" sldId="271"/>
            <ac:spMk id="5" creationId="{2376C79A-B4CE-3248-9ED0-35A6D5F54E47}"/>
          </ac:spMkLst>
        </pc:spChg>
      </pc:sldChg>
      <pc:sldChg chg="addSp delSp modSp ord">
        <pc:chgData name="Mark Bell" userId="716736f3f0e69fe1" providerId="LiveId" clId="{F0656D77-98E9-3148-8D72-FA252389B8BC}" dt="2018-12-08T18:52:57.097" v="12898"/>
        <pc:sldMkLst>
          <pc:docMk/>
          <pc:sldMk cId="3326956705" sldId="272"/>
        </pc:sldMkLst>
        <pc:spChg chg="mod">
          <ac:chgData name="Mark Bell" userId="716736f3f0e69fe1" providerId="LiveId" clId="{F0656D77-98E9-3148-8D72-FA252389B8BC}" dt="2018-12-08T15:22:59.090" v="11270" actId="20577"/>
          <ac:spMkLst>
            <pc:docMk/>
            <pc:sldMk cId="3326956705" sldId="272"/>
            <ac:spMk id="2" creationId="{AD3A4D61-2FE7-4968-A47A-C46A68E4DD41}"/>
          </ac:spMkLst>
        </pc:spChg>
        <pc:spChg chg="mod">
          <ac:chgData name="Mark Bell" userId="716736f3f0e69fe1" providerId="LiveId" clId="{F0656D77-98E9-3148-8D72-FA252389B8BC}" dt="2018-11-06T14:18:20.857" v="1798" actId="114"/>
          <ac:spMkLst>
            <pc:docMk/>
            <pc:sldMk cId="3326956705" sldId="272"/>
            <ac:spMk id="3" creationId="{453BD0E7-CD5A-4C24-82CB-ED6251F296F9}"/>
          </ac:spMkLst>
        </pc:spChg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3326956705" sldId="272"/>
            <ac:spMk id="4" creationId="{507AA101-088B-BF4C-B447-E5993D4F7396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3326956705" sldId="272"/>
            <ac:spMk id="5" creationId="{5DD05BB6-6B86-3847-A61F-683912CFA24F}"/>
          </ac:spMkLst>
        </pc:spChg>
      </pc:sldChg>
      <pc:sldChg chg="addSp delSp modSp ord">
        <pc:chgData name="Mark Bell" userId="716736f3f0e69fe1" providerId="LiveId" clId="{F0656D77-98E9-3148-8D72-FA252389B8BC}" dt="2018-12-08T18:52:57.097" v="12898"/>
        <pc:sldMkLst>
          <pc:docMk/>
          <pc:sldMk cId="70238579" sldId="275"/>
        </pc:sldMkLst>
        <pc:spChg chg="mod">
          <ac:chgData name="Mark Bell" userId="716736f3f0e69fe1" providerId="LiveId" clId="{F0656D77-98E9-3148-8D72-FA252389B8BC}" dt="2018-12-08T17:34:35.154" v="12135" actId="313"/>
          <ac:spMkLst>
            <pc:docMk/>
            <pc:sldMk cId="70238579" sldId="275"/>
            <ac:spMk id="2" creationId="{DCBFCB38-E435-41D7-9E9C-776503DD16FD}"/>
          </ac:spMkLst>
        </pc:spChg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70238579" sldId="275"/>
            <ac:spMk id="3" creationId="{9A54175F-6292-0840-82D0-5CF51526B887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70238579" sldId="275"/>
            <ac:spMk id="4" creationId="{46BAFF56-0BA1-DB43-BC43-B586BC7AF8CF}"/>
          </ac:spMkLst>
        </pc:spChg>
        <pc:spChg chg="mod">
          <ac:chgData name="Mark Bell" userId="716736f3f0e69fe1" providerId="LiveId" clId="{F0656D77-98E9-3148-8D72-FA252389B8BC}" dt="2018-12-08T17:34:42.725" v="12136" actId="313"/>
          <ac:spMkLst>
            <pc:docMk/>
            <pc:sldMk cId="70238579" sldId="275"/>
            <ac:spMk id="8" creationId="{F0CA477F-6E1D-6240-AA02-4D5EAE3F0AD8}"/>
          </ac:spMkLst>
        </pc:spChg>
        <pc:spChg chg="add mod">
          <ac:chgData name="Mark Bell" userId="716736f3f0e69fe1" providerId="LiveId" clId="{F0656D77-98E9-3148-8D72-FA252389B8BC}" dt="2018-11-06T15:36:34.138" v="2367" actId="1076"/>
          <ac:spMkLst>
            <pc:docMk/>
            <pc:sldMk cId="70238579" sldId="275"/>
            <ac:spMk id="9" creationId="{EF1F85AA-2C65-0F4B-8084-8DB7D0505A43}"/>
          </ac:spMkLst>
        </pc:spChg>
        <pc:spChg chg="mod">
          <ac:chgData name="Mark Bell" userId="716736f3f0e69fe1" providerId="LiveId" clId="{F0656D77-98E9-3148-8D72-FA252389B8BC}" dt="2018-11-06T15:35:06.916" v="2333" actId="1035"/>
          <ac:spMkLst>
            <pc:docMk/>
            <pc:sldMk cId="70238579" sldId="275"/>
            <ac:spMk id="12" creationId="{C801D7B9-1164-3D48-BC9A-44E42A0F189D}"/>
          </ac:spMkLst>
        </pc:spChg>
        <pc:spChg chg="mod">
          <ac:chgData name="Mark Bell" userId="716736f3f0e69fe1" providerId="LiveId" clId="{F0656D77-98E9-3148-8D72-FA252389B8BC}" dt="2018-11-06T15:35:06.916" v="2333" actId="1035"/>
          <ac:spMkLst>
            <pc:docMk/>
            <pc:sldMk cId="70238579" sldId="275"/>
            <ac:spMk id="13" creationId="{48CB084A-2EC1-6846-B777-2EDE72A7FB63}"/>
          </ac:spMkLst>
        </pc:spChg>
        <pc:spChg chg="mod">
          <ac:chgData name="Mark Bell" userId="716736f3f0e69fe1" providerId="LiveId" clId="{F0656D77-98E9-3148-8D72-FA252389B8BC}" dt="2018-11-06T15:35:06.916" v="2333" actId="1035"/>
          <ac:spMkLst>
            <pc:docMk/>
            <pc:sldMk cId="70238579" sldId="275"/>
            <ac:spMk id="14" creationId="{9C7916C6-13AA-6C41-A46C-934F38BAC0A1}"/>
          </ac:spMkLst>
        </pc:spChg>
        <pc:picChg chg="mod">
          <ac:chgData name="Mark Bell" userId="716736f3f0e69fe1" providerId="LiveId" clId="{F0656D77-98E9-3148-8D72-FA252389B8BC}" dt="2018-11-06T15:36:12.887" v="2362" actId="1076"/>
          <ac:picMkLst>
            <pc:docMk/>
            <pc:sldMk cId="70238579" sldId="275"/>
            <ac:picMk id="7" creationId="{D27E070F-1753-FF43-AE43-07C75ED3217F}"/>
          </ac:picMkLst>
        </pc:picChg>
        <pc:picChg chg="del">
          <ac:chgData name="Mark Bell" userId="716736f3f0e69fe1" providerId="LiveId" clId="{F0656D77-98E9-3148-8D72-FA252389B8BC}" dt="2018-11-06T15:32:51.432" v="2283" actId="478"/>
          <ac:picMkLst>
            <pc:docMk/>
            <pc:sldMk cId="70238579" sldId="275"/>
            <ac:picMk id="11" creationId="{21CA0345-E007-5A43-A190-B04872BEEE29}"/>
          </ac:picMkLst>
        </pc:picChg>
      </pc:sldChg>
      <pc:sldChg chg="addSp delSp modSp ord">
        <pc:chgData name="Mark Bell" userId="716736f3f0e69fe1" providerId="LiveId" clId="{F0656D77-98E9-3148-8D72-FA252389B8BC}" dt="2018-12-08T18:52:57.097" v="12898"/>
        <pc:sldMkLst>
          <pc:docMk/>
          <pc:sldMk cId="499546048" sldId="276"/>
        </pc:sldMkLst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499546048" sldId="276"/>
            <ac:spMk id="2" creationId="{B63BCF6D-73E2-C742-AAD6-135BDF25A59A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499546048" sldId="276"/>
            <ac:spMk id="3" creationId="{A04CEB63-9E34-9E4E-88E6-8AC5D42A36E2}"/>
          </ac:spMkLst>
        </pc:spChg>
        <pc:spChg chg="mod">
          <ac:chgData name="Mark Bell" userId="716736f3f0e69fe1" providerId="LiveId" clId="{F0656D77-98E9-3148-8D72-FA252389B8BC}" dt="2018-11-06T15:51:56.485" v="2785" actId="20577"/>
          <ac:spMkLst>
            <pc:docMk/>
            <pc:sldMk cId="499546048" sldId="276"/>
            <ac:spMk id="8" creationId="{3D6EA316-3DAD-F244-B29D-0707771D0876}"/>
          </ac:spMkLst>
        </pc:spChg>
        <pc:spChg chg="mod">
          <ac:chgData name="Mark Bell" userId="716736f3f0e69fe1" providerId="LiveId" clId="{F0656D77-98E9-3148-8D72-FA252389B8BC}" dt="2018-11-06T15:52:24.227" v="2797" actId="20577"/>
          <ac:spMkLst>
            <pc:docMk/>
            <pc:sldMk cId="499546048" sldId="276"/>
            <ac:spMk id="11" creationId="{DFA53015-9491-644E-8295-915E6E71C04F}"/>
          </ac:spMkLst>
        </pc:spChg>
        <pc:picChg chg="mod">
          <ac:chgData name="Mark Bell" userId="716736f3f0e69fe1" providerId="LiveId" clId="{F0656D77-98E9-3148-8D72-FA252389B8BC}" dt="2018-11-06T15:52:59.373" v="2798" actId="1076"/>
          <ac:picMkLst>
            <pc:docMk/>
            <pc:sldMk cId="499546048" sldId="276"/>
            <ac:picMk id="6" creationId="{76F6DF66-1BD2-4545-A5C4-C2AC58DC606D}"/>
          </ac:picMkLst>
        </pc:picChg>
      </pc:sldChg>
      <pc:sldChg chg="addSp delSp modSp modNotes modNotesTx">
        <pc:chgData name="Mark Bell" userId="716736f3f0e69fe1" providerId="LiveId" clId="{F0656D77-98E9-3148-8D72-FA252389B8BC}" dt="2018-12-08T18:52:57.097" v="12898"/>
        <pc:sldMkLst>
          <pc:docMk/>
          <pc:sldMk cId="1336594349" sldId="278"/>
        </pc:sldMkLst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1336594349" sldId="278"/>
            <ac:spMk id="2" creationId="{E4A68F4A-50D5-C040-9271-2267FA3BF9A2}"/>
          </ac:spMkLst>
        </pc:spChg>
        <pc:spChg chg="mod">
          <ac:chgData name="Mark Bell" userId="716736f3f0e69fe1" providerId="LiveId" clId="{F0656D77-98E9-3148-8D72-FA252389B8BC}" dt="2018-11-06T16:10:54.180" v="3103" actId="20577"/>
          <ac:spMkLst>
            <pc:docMk/>
            <pc:sldMk cId="1336594349" sldId="278"/>
            <ac:spMk id="3" creationId="{4AA3B941-1CB9-BA4D-80FC-0AE9CDFA4864}"/>
          </ac:spMkLst>
        </pc:spChg>
        <pc:spChg chg="mod">
          <ac:chgData name="Mark Bell" userId="716736f3f0e69fe1" providerId="LiveId" clId="{F0656D77-98E9-3148-8D72-FA252389B8BC}" dt="2018-12-08T17:36:08.545" v="12157" actId="20577"/>
          <ac:spMkLst>
            <pc:docMk/>
            <pc:sldMk cId="1336594349" sldId="278"/>
            <ac:spMk id="4" creationId="{2AA2997F-148C-3F46-9210-930D9D02A3DB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1336594349" sldId="278"/>
            <ac:spMk id="5" creationId="{DB31DBA1-492A-CC4B-8FAE-C53F0910A780}"/>
          </ac:spMkLst>
        </pc:spChg>
      </pc:sldChg>
      <pc:sldChg chg="addSp delSp modSp modNotes modNotesTx">
        <pc:chgData name="Mark Bell" userId="716736f3f0e69fe1" providerId="LiveId" clId="{F0656D77-98E9-3148-8D72-FA252389B8BC}" dt="2018-12-08T18:52:57.097" v="12898"/>
        <pc:sldMkLst>
          <pc:docMk/>
          <pc:sldMk cId="3427597175" sldId="279"/>
        </pc:sldMkLst>
        <pc:spChg chg="mod">
          <ac:chgData name="Mark Bell" userId="716736f3f0e69fe1" providerId="LiveId" clId="{F0656D77-98E9-3148-8D72-FA252389B8BC}" dt="2018-12-08T17:35:34.287" v="12150" actId="20577"/>
          <ac:spMkLst>
            <pc:docMk/>
            <pc:sldMk cId="3427597175" sldId="279"/>
            <ac:spMk id="4" creationId="{002AB3F2-40B3-0344-A866-43C1CC3190B6}"/>
          </ac:spMkLst>
        </pc:spChg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3427597175" sldId="279"/>
            <ac:spMk id="5" creationId="{43CF6CF5-8D76-4A4A-AA24-910520FB0757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3427597175" sldId="279"/>
            <ac:spMk id="9" creationId="{4DFDC5BA-FCB7-E446-A3F1-B9622DC4BFC1}"/>
          </ac:spMkLst>
        </pc:spChg>
      </pc:sldChg>
      <pc:sldChg chg="addSp delSp modSp ord">
        <pc:chgData name="Mark Bell" userId="716736f3f0e69fe1" providerId="LiveId" clId="{F0656D77-98E9-3148-8D72-FA252389B8BC}" dt="2018-12-08T18:52:57.097" v="12898"/>
        <pc:sldMkLst>
          <pc:docMk/>
          <pc:sldMk cId="3259962755" sldId="280"/>
        </pc:sldMkLst>
        <pc:spChg chg="mod">
          <ac:chgData name="Mark Bell" userId="716736f3f0e69fe1" providerId="LiveId" clId="{F0656D77-98E9-3148-8D72-FA252389B8BC}" dt="2018-12-08T16:22:04.822" v="11646" actId="20577"/>
          <ac:spMkLst>
            <pc:docMk/>
            <pc:sldMk cId="3259962755" sldId="280"/>
            <ac:spMk id="3" creationId="{11AC4E86-2556-F54B-8327-14354F0D6B28}"/>
          </ac:spMkLst>
        </pc:spChg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3259962755" sldId="280"/>
            <ac:spMk id="4" creationId="{7BF5535B-FC2A-E645-80F2-86D1F58FC24C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3259962755" sldId="280"/>
            <ac:spMk id="5" creationId="{283F84C8-A288-2A45-86BE-3B3047034AFD}"/>
          </ac:spMkLst>
        </pc:spChg>
        <pc:picChg chg="mod">
          <ac:chgData name="Mark Bell" userId="716736f3f0e69fe1" providerId="LiveId" clId="{F0656D77-98E9-3148-8D72-FA252389B8BC}" dt="2018-11-06T16:54:26.045" v="4125" actId="1036"/>
          <ac:picMkLst>
            <pc:docMk/>
            <pc:sldMk cId="3259962755" sldId="280"/>
            <ac:picMk id="2" creationId="{6C34F245-0B46-E848-A911-26E372F857AD}"/>
          </ac:picMkLst>
        </pc:picChg>
      </pc:sldChg>
      <pc:sldChg chg="addSp delSp modSp">
        <pc:chgData name="Mark Bell" userId="716736f3f0e69fe1" providerId="LiveId" clId="{F0656D77-98E9-3148-8D72-FA252389B8BC}" dt="2018-12-08T18:52:57.097" v="12898"/>
        <pc:sldMkLst>
          <pc:docMk/>
          <pc:sldMk cId="1884918169" sldId="282"/>
        </pc:sldMkLst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1884918169" sldId="282"/>
            <ac:spMk id="2" creationId="{EF4B199D-4910-1C4A-8BB0-2FC9B2E85759}"/>
          </ac:spMkLst>
        </pc:spChg>
        <pc:spChg chg="mod">
          <ac:chgData name="Mark Bell" userId="716736f3f0e69fe1" providerId="LiveId" clId="{F0656D77-98E9-3148-8D72-FA252389B8BC}" dt="2018-12-08T16:30:53.127" v="11762" actId="20577"/>
          <ac:spMkLst>
            <pc:docMk/>
            <pc:sldMk cId="1884918169" sldId="282"/>
            <ac:spMk id="3" creationId="{4AA3B941-1CB9-BA4D-80FC-0AE9CDFA4864}"/>
          </ac:spMkLst>
        </pc:spChg>
        <pc:spChg chg="mod">
          <ac:chgData name="Mark Bell" userId="716736f3f0e69fe1" providerId="LiveId" clId="{F0656D77-98E9-3148-8D72-FA252389B8BC}" dt="2018-12-08T16:42:22.627" v="11817" actId="20577"/>
          <ac:spMkLst>
            <pc:docMk/>
            <pc:sldMk cId="1884918169" sldId="282"/>
            <ac:spMk id="4" creationId="{2AA2997F-148C-3F46-9210-930D9D02A3DB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1884918169" sldId="282"/>
            <ac:spMk id="5" creationId="{E1B3191B-AD0C-E341-9C1F-A1E76FC30616}"/>
          </ac:spMkLst>
        </pc:spChg>
        <pc:picChg chg="del">
          <ac:chgData name="Mark Bell" userId="716736f3f0e69fe1" providerId="LiveId" clId="{F0656D77-98E9-3148-8D72-FA252389B8BC}" dt="2018-11-06T15:58:23.397" v="2837" actId="478"/>
          <ac:picMkLst>
            <pc:docMk/>
            <pc:sldMk cId="1884918169" sldId="282"/>
            <ac:picMk id="5" creationId="{1DA455EA-A917-0045-AAAF-DFE0ADC33E65}"/>
          </ac:picMkLst>
        </pc:picChg>
        <pc:picChg chg="add mod">
          <ac:chgData name="Mark Bell" userId="716736f3f0e69fe1" providerId="LiveId" clId="{F0656D77-98E9-3148-8D72-FA252389B8BC}" dt="2018-12-08T16:40:08.759" v="11806" actId="1076"/>
          <ac:picMkLst>
            <pc:docMk/>
            <pc:sldMk cId="1884918169" sldId="282"/>
            <ac:picMk id="6" creationId="{10797D24-48E0-114A-ABB9-C51EFEBD1BFE}"/>
          </ac:picMkLst>
        </pc:picChg>
      </pc:sldChg>
      <pc:sldChg chg="addSp delSp modSp modNotes modNotesTx">
        <pc:chgData name="Mark Bell" userId="716736f3f0e69fe1" providerId="LiveId" clId="{F0656D77-98E9-3148-8D72-FA252389B8BC}" dt="2018-12-08T18:52:57.097" v="12898"/>
        <pc:sldMkLst>
          <pc:docMk/>
          <pc:sldMk cId="2271056644" sldId="283"/>
        </pc:sldMkLst>
        <pc:spChg chg="mod">
          <ac:chgData name="Mark Bell" userId="716736f3f0e69fe1" providerId="LiveId" clId="{F0656D77-98E9-3148-8D72-FA252389B8BC}" dt="2018-12-08T18:03:45.261" v="12334" actId="20577"/>
          <ac:spMkLst>
            <pc:docMk/>
            <pc:sldMk cId="2271056644" sldId="283"/>
            <ac:spMk id="3" creationId="{5079D774-8C09-B54B-A8FC-06A31C35EC0C}"/>
          </ac:spMkLst>
        </pc:spChg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2271056644" sldId="283"/>
            <ac:spMk id="4" creationId="{785CFA58-5C7D-0145-B16E-5721E9C91BF0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2271056644" sldId="283"/>
            <ac:spMk id="5" creationId="{87654B39-4E32-B141-86DD-6853C08FD0A0}"/>
          </ac:spMkLst>
        </pc:spChg>
      </pc:sldChg>
      <pc:sldChg chg="addSp delSp modSp modNotes modNotesTx">
        <pc:chgData name="Mark Bell" userId="716736f3f0e69fe1" providerId="LiveId" clId="{F0656D77-98E9-3148-8D72-FA252389B8BC}" dt="2018-12-08T18:52:57.097" v="12898"/>
        <pc:sldMkLst>
          <pc:docMk/>
          <pc:sldMk cId="3391269993" sldId="284"/>
        </pc:sldMkLst>
        <pc:spChg chg="mod">
          <ac:chgData name="Mark Bell" userId="716736f3f0e69fe1" providerId="LiveId" clId="{F0656D77-98E9-3148-8D72-FA252389B8BC}" dt="2018-11-13T15:19:53.446" v="10362" actId="20577"/>
          <ac:spMkLst>
            <pc:docMk/>
            <pc:sldMk cId="3391269993" sldId="284"/>
            <ac:spMk id="3" creationId="{5079D774-8C09-B54B-A8FC-06A31C35EC0C}"/>
          </ac:spMkLst>
        </pc:spChg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3391269993" sldId="284"/>
            <ac:spMk id="4" creationId="{167D2953-AF98-DF43-AA13-29AF2F2AF041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3391269993" sldId="284"/>
            <ac:spMk id="9" creationId="{54CFDD8C-4922-E342-9102-F8EE220F7453}"/>
          </ac:spMkLst>
        </pc:spChg>
      </pc:sldChg>
      <pc:sldChg chg="addSp delSp modSp modNotes">
        <pc:chgData name="Mark Bell" userId="716736f3f0e69fe1" providerId="LiveId" clId="{F0656D77-98E9-3148-8D72-FA252389B8BC}" dt="2018-12-08T18:52:57.097" v="12898"/>
        <pc:sldMkLst>
          <pc:docMk/>
          <pc:sldMk cId="3351019607" sldId="286"/>
        </pc:sldMkLst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3351019607" sldId="286"/>
            <ac:spMk id="3" creationId="{72C0CFE8-8635-9647-B2AE-FB294DCF110C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3351019607" sldId="286"/>
            <ac:spMk id="4" creationId="{7320A9C3-0CA0-0945-AF0D-8EDE1EE2EAB8}"/>
          </ac:spMkLst>
        </pc:spChg>
      </pc:sldChg>
      <pc:sldChg chg="addSp delSp modSp ord modNotes modNotesTx">
        <pc:chgData name="Mark Bell" userId="716736f3f0e69fe1" providerId="LiveId" clId="{F0656D77-98E9-3148-8D72-FA252389B8BC}" dt="2018-12-08T18:52:57.097" v="12898"/>
        <pc:sldMkLst>
          <pc:docMk/>
          <pc:sldMk cId="362934452" sldId="287"/>
        </pc:sldMkLst>
        <pc:spChg chg="mod">
          <ac:chgData name="Mark Bell" userId="716736f3f0e69fe1" providerId="LiveId" clId="{F0656D77-98E9-3148-8D72-FA252389B8BC}" dt="2018-11-06T16:56:46.784" v="4149" actId="20577"/>
          <ac:spMkLst>
            <pc:docMk/>
            <pc:sldMk cId="362934452" sldId="287"/>
            <ac:spMk id="2" creationId="{6B8AFD17-6718-8446-ADFE-0BCD7F9BE4AD}"/>
          </ac:spMkLst>
        </pc:spChg>
        <pc:spChg chg="mod">
          <ac:chgData name="Mark Bell" userId="716736f3f0e69fe1" providerId="LiveId" clId="{F0656D77-98E9-3148-8D72-FA252389B8BC}" dt="2018-12-08T15:19:55.399" v="11245" actId="20577"/>
          <ac:spMkLst>
            <pc:docMk/>
            <pc:sldMk cId="362934452" sldId="287"/>
            <ac:spMk id="3" creationId="{0FFFC5CD-FFF7-1640-BDC1-ECDB9D6C64BD}"/>
          </ac:spMkLst>
        </pc:spChg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362934452" sldId="287"/>
            <ac:spMk id="4" creationId="{3C4FF83A-CE5B-8745-938D-C5B7E13F0014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362934452" sldId="287"/>
            <ac:spMk id="5" creationId="{D20E60C8-86A9-2745-95C8-DB0089A05820}"/>
          </ac:spMkLst>
        </pc:spChg>
      </pc:sldChg>
      <pc:sldChg chg="addSp delSp modSp add modNotes modNotesTx">
        <pc:chgData name="Mark Bell" userId="716736f3f0e69fe1" providerId="LiveId" clId="{F0656D77-98E9-3148-8D72-FA252389B8BC}" dt="2018-12-08T18:52:57.097" v="12898"/>
        <pc:sldMkLst>
          <pc:docMk/>
          <pc:sldMk cId="3149269894" sldId="288"/>
        </pc:sldMkLst>
        <pc:spChg chg="mod">
          <ac:chgData name="Mark Bell" userId="716736f3f0e69fe1" providerId="LiveId" clId="{F0656D77-98E9-3148-8D72-FA252389B8BC}" dt="2018-11-06T14:11:42.734" v="1774" actId="20577"/>
          <ac:spMkLst>
            <pc:docMk/>
            <pc:sldMk cId="3149269894" sldId="288"/>
            <ac:spMk id="2" creationId="{8056381F-83BF-EC45-A212-039C0A604239}"/>
          </ac:spMkLst>
        </pc:spChg>
        <pc:spChg chg="mod">
          <ac:chgData name="Mark Bell" userId="716736f3f0e69fe1" providerId="LiveId" clId="{F0656D77-98E9-3148-8D72-FA252389B8BC}" dt="2018-12-08T15:28:40.528" v="11318" actId="20577"/>
          <ac:spMkLst>
            <pc:docMk/>
            <pc:sldMk cId="3149269894" sldId="288"/>
            <ac:spMk id="3" creationId="{C39B9C69-F61B-A741-ADB6-D3BCF810FA33}"/>
          </ac:spMkLst>
        </pc:spChg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3149269894" sldId="288"/>
            <ac:spMk id="4" creationId="{6B460C3D-6D75-9E43-8BD8-9692D9435B63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3149269894" sldId="288"/>
            <ac:spMk id="5" creationId="{E4519D76-A954-A14E-A3E1-2ECDC0F99216}"/>
          </ac:spMkLst>
        </pc:spChg>
      </pc:sldChg>
      <pc:sldChg chg="addSp delSp modSp add">
        <pc:chgData name="Mark Bell" userId="716736f3f0e69fe1" providerId="LiveId" clId="{F0656D77-98E9-3148-8D72-FA252389B8BC}" dt="2018-12-08T18:52:57.097" v="12898"/>
        <pc:sldMkLst>
          <pc:docMk/>
          <pc:sldMk cId="1814421315" sldId="289"/>
        </pc:sldMkLst>
        <pc:spChg chg="add del mod">
          <ac:chgData name="Mark Bell" userId="716736f3f0e69fe1" providerId="LiveId" clId="{F0656D77-98E9-3148-8D72-FA252389B8BC}" dt="2018-12-08T18:52:57.097" v="12898"/>
          <ac:spMkLst>
            <pc:docMk/>
            <pc:sldMk cId="1814421315" sldId="289"/>
            <ac:spMk id="2" creationId="{8405FCEB-D572-2048-8171-63A98730A630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1814421315" sldId="289"/>
            <ac:spMk id="3" creationId="{3F1D8091-67A5-E845-A471-682E75602513}"/>
          </ac:spMkLst>
        </pc:spChg>
        <pc:spChg chg="mod">
          <ac:chgData name="Mark Bell" userId="716736f3f0e69fe1" providerId="LiveId" clId="{F0656D77-98E9-3148-8D72-FA252389B8BC}" dt="2018-11-03T03:50:17.282" v="148" actId="20577"/>
          <ac:spMkLst>
            <pc:docMk/>
            <pc:sldMk cId="1814421315" sldId="289"/>
            <ac:spMk id="4" creationId="{EE1A1F4E-8F8F-7D4E-8C5E-6BA7CC30BA39}"/>
          </ac:spMkLst>
        </pc:spChg>
        <pc:spChg chg="mod">
          <ac:chgData name="Mark Bell" userId="716736f3f0e69fe1" providerId="LiveId" clId="{F0656D77-98E9-3148-8D72-FA252389B8BC}" dt="2018-11-14T02:15:09.557" v="11241" actId="20577"/>
          <ac:spMkLst>
            <pc:docMk/>
            <pc:sldMk cId="1814421315" sldId="289"/>
            <ac:spMk id="5" creationId="{2376C79A-B4CE-3248-9ED0-35A6D5F54E47}"/>
          </ac:spMkLst>
        </pc:spChg>
      </pc:sldChg>
      <pc:sldChg chg="addSp delSp modSp add modNotes modNotesTx">
        <pc:chgData name="Mark Bell" userId="716736f3f0e69fe1" providerId="LiveId" clId="{F0656D77-98E9-3148-8D72-FA252389B8BC}" dt="2018-12-08T18:52:57.097" v="12898"/>
        <pc:sldMkLst>
          <pc:docMk/>
          <pc:sldMk cId="4244729969" sldId="290"/>
        </pc:sldMkLst>
        <pc:spChg chg="del">
          <ac:chgData name="Mark Bell" userId="716736f3f0e69fe1" providerId="LiveId" clId="{F0656D77-98E9-3148-8D72-FA252389B8BC}" dt="2018-12-08T18:52:57.097" v="12898"/>
          <ac:spMkLst>
            <pc:docMk/>
            <pc:sldMk cId="4244729969" sldId="290"/>
            <ac:spMk id="2" creationId="{E4A68F4A-50D5-C040-9271-2267FA3BF9A2}"/>
          </ac:spMkLst>
        </pc:spChg>
        <pc:spChg chg="mod">
          <ac:chgData name="Mark Bell" userId="716736f3f0e69fe1" providerId="LiveId" clId="{F0656D77-98E9-3148-8D72-FA252389B8BC}" dt="2018-11-08T13:25:06.025" v="4410" actId="20577"/>
          <ac:spMkLst>
            <pc:docMk/>
            <pc:sldMk cId="4244729969" sldId="290"/>
            <ac:spMk id="3" creationId="{4AA3B941-1CB9-BA4D-80FC-0AE9CDFA4864}"/>
          </ac:spMkLst>
        </pc:spChg>
        <pc:spChg chg="mod">
          <ac:chgData name="Mark Bell" userId="716736f3f0e69fe1" providerId="LiveId" clId="{F0656D77-98E9-3148-8D72-FA252389B8BC}" dt="2018-12-08T17:40:01.993" v="12203" actId="313"/>
          <ac:spMkLst>
            <pc:docMk/>
            <pc:sldMk cId="4244729969" sldId="290"/>
            <ac:spMk id="4" creationId="{2AA2997F-148C-3F46-9210-930D9D02A3DB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4244729969" sldId="290"/>
            <ac:spMk id="5" creationId="{0ECAFBDB-F1E3-1946-A6F4-8936220EF351}"/>
          </ac:spMkLst>
        </pc:spChg>
      </pc:sldChg>
      <pc:sldChg chg="addSp delSp modSp add modNotes modNotesTx">
        <pc:chgData name="Mark Bell" userId="716736f3f0e69fe1" providerId="LiveId" clId="{F0656D77-98E9-3148-8D72-FA252389B8BC}" dt="2018-12-08T18:52:57.097" v="12898"/>
        <pc:sldMkLst>
          <pc:docMk/>
          <pc:sldMk cId="3087555048" sldId="291"/>
        </pc:sldMkLst>
        <pc:spChg chg="mod">
          <ac:chgData name="Mark Bell" userId="716736f3f0e69fe1" providerId="LiveId" clId="{F0656D77-98E9-3148-8D72-FA252389B8BC}" dt="2018-11-13T15:37:53.111" v="10564" actId="20577"/>
          <ac:spMkLst>
            <pc:docMk/>
            <pc:sldMk cId="3087555048" sldId="291"/>
            <ac:spMk id="2" creationId="{6B8AFD17-6718-8446-ADFE-0BCD7F9BE4AD}"/>
          </ac:spMkLst>
        </pc:spChg>
        <pc:spChg chg="del">
          <ac:chgData name="Mark Bell" userId="716736f3f0e69fe1" providerId="LiveId" clId="{F0656D77-98E9-3148-8D72-FA252389B8BC}" dt="2018-11-13T15:35:01.444" v="10472" actId="478"/>
          <ac:spMkLst>
            <pc:docMk/>
            <pc:sldMk cId="3087555048" sldId="291"/>
            <ac:spMk id="3" creationId="{68671353-D958-7047-99F0-E8DACA1CC869}"/>
          </ac:spMkLst>
        </pc:spChg>
        <pc:spChg chg="add mod">
          <ac:chgData name="Mark Bell" userId="716736f3f0e69fe1" providerId="LiveId" clId="{F0656D77-98E9-3148-8D72-FA252389B8BC}" dt="2018-12-08T18:52:57.097" v="12898"/>
          <ac:spMkLst>
            <pc:docMk/>
            <pc:sldMk cId="3087555048" sldId="291"/>
            <ac:spMk id="3" creationId="{7D38566B-603F-F746-843B-3CC68AAB9952}"/>
          </ac:spMkLst>
        </pc:spChg>
        <pc:spChg chg="del">
          <ac:chgData name="Mark Bell" userId="716736f3f0e69fe1" providerId="LiveId" clId="{F0656D77-98E9-3148-8D72-FA252389B8BC}" dt="2018-11-13T15:35:17.804" v="10476" actId="478"/>
          <ac:spMkLst>
            <pc:docMk/>
            <pc:sldMk cId="3087555048" sldId="291"/>
            <ac:spMk id="5" creationId="{FEF48D39-F05E-B84C-AD39-7FE10760FC6C}"/>
          </ac:spMkLst>
        </pc:spChg>
        <pc:spChg chg="add mod">
          <ac:chgData name="Mark Bell" userId="716736f3f0e69fe1" providerId="LiveId" clId="{F0656D77-98E9-3148-8D72-FA252389B8BC}" dt="2018-12-08T17:48:19.471" v="12248" actId="20577"/>
          <ac:spMkLst>
            <pc:docMk/>
            <pc:sldMk cId="3087555048" sldId="291"/>
            <ac:spMk id="6" creationId="{D6445D8D-07A2-C348-ABE3-36C96D203259}"/>
          </ac:spMkLst>
        </pc:spChg>
        <pc:spChg chg="del">
          <ac:chgData name="Mark Bell" userId="716736f3f0e69fe1" providerId="LiveId" clId="{F0656D77-98E9-3148-8D72-FA252389B8BC}" dt="2018-12-08T18:52:57.097" v="12898"/>
          <ac:spMkLst>
            <pc:docMk/>
            <pc:sldMk cId="3087555048" sldId="291"/>
            <ac:spMk id="14" creationId="{BCFCA4B0-D85E-8744-8DA8-C484CE416E0B}"/>
          </ac:spMkLst>
        </pc:spChg>
        <pc:graphicFrameChg chg="del">
          <ac:chgData name="Mark Bell" userId="716736f3f0e69fe1" providerId="LiveId" clId="{F0656D77-98E9-3148-8D72-FA252389B8BC}" dt="2018-11-13T15:34:57.567" v="10471" actId="478"/>
          <ac:graphicFrameMkLst>
            <pc:docMk/>
            <pc:sldMk cId="3087555048" sldId="291"/>
            <ac:graphicFrameMk id="4" creationId="{6B826A4B-99FC-3B4E-8707-328A55725D51}"/>
          </ac:graphicFrameMkLst>
        </pc:graphicFrameChg>
        <pc:picChg chg="add del mod">
          <ac:chgData name="Mark Bell" userId="716736f3f0e69fe1" providerId="LiveId" clId="{F0656D77-98E9-3148-8D72-FA252389B8BC}" dt="2018-11-13T15:47:02.247" v="10673"/>
          <ac:picMkLst>
            <pc:docMk/>
            <pc:sldMk cId="3087555048" sldId="291"/>
            <ac:picMk id="8" creationId="{895A6113-0698-2D42-BBD2-53D88A9F93D0}"/>
          </ac:picMkLst>
        </pc:picChg>
        <pc:cxnChg chg="del">
          <ac:chgData name="Mark Bell" userId="716736f3f0e69fe1" providerId="LiveId" clId="{F0656D77-98E9-3148-8D72-FA252389B8BC}" dt="2018-11-13T15:35:15.374" v="10475" actId="478"/>
          <ac:cxnSpMkLst>
            <pc:docMk/>
            <pc:sldMk cId="3087555048" sldId="291"/>
            <ac:cxnSpMk id="7" creationId="{1024C44D-828F-D243-A720-F73A4DC4A75E}"/>
          </ac:cxnSpMkLst>
        </pc:cxnChg>
      </pc:sldChg>
      <pc:sldMasterChg chg="addSp delSp modSp setBg modSldLayout">
        <pc:chgData name="Mark Bell" userId="716736f3f0e69fe1" providerId="LiveId" clId="{F0656D77-98E9-3148-8D72-FA252389B8BC}" dt="2018-12-08T18:17:28.926" v="12515"/>
        <pc:sldMasterMkLst>
          <pc:docMk/>
          <pc:sldMasterMk cId="607393098" sldId="2147483648"/>
        </pc:sldMasterMkLst>
        <pc:spChg chg="mod">
          <ac:chgData name="Mark Bell" userId="716736f3f0e69fe1" providerId="LiveId" clId="{F0656D77-98E9-3148-8D72-FA252389B8BC}" dt="2018-12-08T18:17:02.609" v="12514" actId="20577"/>
          <ac:spMkLst>
            <pc:docMk/>
            <pc:sldMasterMk cId="607393098" sldId="2147483648"/>
            <ac:spMk id="5" creationId="{7112AD21-ACD2-5E48-8B6B-BEA74F4206EE}"/>
          </ac:spMkLst>
        </pc:spChg>
        <pc:picChg chg="del">
          <ac:chgData name="Mark Bell" userId="716736f3f0e69fe1" providerId="LiveId" clId="{F0656D77-98E9-3148-8D72-FA252389B8BC}" dt="2018-11-05T19:02:11.909" v="319" actId="478"/>
          <ac:picMkLst>
            <pc:docMk/>
            <pc:sldMasterMk cId="607393098" sldId="2147483648"/>
            <ac:picMk id="7" creationId="{3552E783-EE8A-2046-86DC-883E74977A4F}"/>
          </ac:picMkLst>
        </pc:picChg>
        <pc:picChg chg="add mod">
          <ac:chgData name="Mark Bell" userId="716736f3f0e69fe1" providerId="LiveId" clId="{F0656D77-98E9-3148-8D72-FA252389B8BC}" dt="2018-11-05T19:02:43.786" v="322" actId="1076"/>
          <ac:picMkLst>
            <pc:docMk/>
            <pc:sldMasterMk cId="607393098" sldId="2147483648"/>
            <ac:picMk id="9" creationId="{2D1CA1DC-4D14-CC47-8E5B-E096DC9DAD10}"/>
          </ac:picMkLst>
        </pc:picChg>
        <pc:sldLayoutChg chg="modSp setBg">
          <pc:chgData name="Mark Bell" userId="716736f3f0e69fe1" providerId="LiveId" clId="{F0656D77-98E9-3148-8D72-FA252389B8BC}" dt="2018-12-08T18:17:28.926" v="12515"/>
          <pc:sldLayoutMkLst>
            <pc:docMk/>
            <pc:sldMasterMk cId="607393098" sldId="2147483648"/>
            <pc:sldLayoutMk cId="595736263" sldId="2147483649"/>
          </pc:sldLayoutMkLst>
          <pc:spChg chg="mod">
            <ac:chgData name="Mark Bell" userId="716736f3f0e69fe1" providerId="LiveId" clId="{F0656D77-98E9-3148-8D72-FA252389B8BC}" dt="2018-12-08T18:16:18.632" v="12511" actId="20577"/>
            <ac:spMkLst>
              <pc:docMk/>
              <pc:sldMasterMk cId="607393098" sldId="2147483648"/>
              <pc:sldLayoutMk cId="595736263" sldId="2147483649"/>
              <ac:spMk id="5" creationId="{E5C2E335-6431-4A46-A483-BC810537C9F9}"/>
            </ac:spMkLst>
          </pc:spChg>
        </pc:sldLayoutChg>
        <pc:sldLayoutChg chg="addSp delSp modSp setBg">
          <pc:chgData name="Mark Bell" userId="716736f3f0e69fe1" providerId="LiveId" clId="{F0656D77-98E9-3148-8D72-FA252389B8BC}" dt="2018-12-08T18:17:28.926" v="12515"/>
          <pc:sldLayoutMkLst>
            <pc:docMk/>
            <pc:sldMasterMk cId="607393098" sldId="2147483648"/>
            <pc:sldLayoutMk cId="1398867782" sldId="2147483650"/>
          </pc:sldLayoutMkLst>
          <pc:spChg chg="mod">
            <ac:chgData name="Mark Bell" userId="716736f3f0e69fe1" providerId="LiveId" clId="{F0656D77-98E9-3148-8D72-FA252389B8BC}" dt="2018-12-08T18:15:37.918" v="12508" actId="20577"/>
            <ac:spMkLst>
              <pc:docMk/>
              <pc:sldMasterMk cId="607393098" sldId="2147483648"/>
              <pc:sldLayoutMk cId="1398867782" sldId="2147483650"/>
              <ac:spMk id="5" creationId="{E6C4E6A1-890B-B247-B3AB-4E6388333EF9}"/>
            </ac:spMkLst>
          </pc:spChg>
          <pc:spChg chg="add del mod">
            <ac:chgData name="Mark Bell" userId="716736f3f0e69fe1" providerId="LiveId" clId="{F0656D77-98E9-3148-8D72-FA252389B8BC}" dt="2018-11-05T19:01:11.660" v="315"/>
            <ac:spMkLst>
              <pc:docMk/>
              <pc:sldMasterMk cId="607393098" sldId="2147483648"/>
              <pc:sldLayoutMk cId="1398867782" sldId="2147483650"/>
              <ac:spMk id="7" creationId="{4081DE6D-830C-9B45-B1AC-C6CA0E8898C0}"/>
            </ac:spMkLst>
          </pc:spChg>
          <pc:spChg chg="add del mod">
            <ac:chgData name="Mark Bell" userId="716736f3f0e69fe1" providerId="LiveId" clId="{F0656D77-98E9-3148-8D72-FA252389B8BC}" dt="2018-11-05T19:01:16.848" v="318"/>
            <ac:spMkLst>
              <pc:docMk/>
              <pc:sldMasterMk cId="607393098" sldId="2147483648"/>
              <pc:sldLayoutMk cId="1398867782" sldId="2147483650"/>
              <ac:spMk id="8" creationId="{E329FE97-1CB8-FE43-A836-0944C4DF0A78}"/>
            </ac:spMkLst>
          </pc:spChg>
        </pc:sldLayoutChg>
        <pc:sldLayoutChg chg="setBg">
          <pc:chgData name="Mark Bell" userId="716736f3f0e69fe1" providerId="LiveId" clId="{F0656D77-98E9-3148-8D72-FA252389B8BC}" dt="2018-12-08T18:17:28.926" v="12515"/>
          <pc:sldLayoutMkLst>
            <pc:docMk/>
            <pc:sldMasterMk cId="607393098" sldId="2147483648"/>
            <pc:sldLayoutMk cId="994988520" sldId="2147483651"/>
          </pc:sldLayoutMkLst>
        </pc:sldLayoutChg>
        <pc:sldLayoutChg chg="setBg">
          <pc:chgData name="Mark Bell" userId="716736f3f0e69fe1" providerId="LiveId" clId="{F0656D77-98E9-3148-8D72-FA252389B8BC}" dt="2018-12-08T18:17:28.926" v="12515"/>
          <pc:sldLayoutMkLst>
            <pc:docMk/>
            <pc:sldMasterMk cId="607393098" sldId="2147483648"/>
            <pc:sldLayoutMk cId="4254382386" sldId="2147483652"/>
          </pc:sldLayoutMkLst>
        </pc:sldLayoutChg>
        <pc:sldLayoutChg chg="setBg">
          <pc:chgData name="Mark Bell" userId="716736f3f0e69fe1" providerId="LiveId" clId="{F0656D77-98E9-3148-8D72-FA252389B8BC}" dt="2018-12-08T18:17:28.926" v="12515"/>
          <pc:sldLayoutMkLst>
            <pc:docMk/>
            <pc:sldMasterMk cId="607393098" sldId="2147483648"/>
            <pc:sldLayoutMk cId="1383941315" sldId="2147483653"/>
          </pc:sldLayoutMkLst>
        </pc:sldLayoutChg>
        <pc:sldLayoutChg chg="setBg">
          <pc:chgData name="Mark Bell" userId="716736f3f0e69fe1" providerId="LiveId" clId="{F0656D77-98E9-3148-8D72-FA252389B8BC}" dt="2018-12-08T18:17:28.926" v="12515"/>
          <pc:sldLayoutMkLst>
            <pc:docMk/>
            <pc:sldMasterMk cId="607393098" sldId="2147483648"/>
            <pc:sldLayoutMk cId="973632078" sldId="2147483654"/>
          </pc:sldLayoutMkLst>
        </pc:sldLayoutChg>
        <pc:sldLayoutChg chg="setBg">
          <pc:chgData name="Mark Bell" userId="716736f3f0e69fe1" providerId="LiveId" clId="{F0656D77-98E9-3148-8D72-FA252389B8BC}" dt="2018-12-08T18:17:28.926" v="12515"/>
          <pc:sldLayoutMkLst>
            <pc:docMk/>
            <pc:sldMasterMk cId="607393098" sldId="2147483648"/>
            <pc:sldLayoutMk cId="377229030" sldId="2147483655"/>
          </pc:sldLayoutMkLst>
        </pc:sldLayoutChg>
        <pc:sldLayoutChg chg="setBg">
          <pc:chgData name="Mark Bell" userId="716736f3f0e69fe1" providerId="LiveId" clId="{F0656D77-98E9-3148-8D72-FA252389B8BC}" dt="2018-12-08T18:17:28.926" v="12515"/>
          <pc:sldLayoutMkLst>
            <pc:docMk/>
            <pc:sldMasterMk cId="607393098" sldId="2147483648"/>
            <pc:sldLayoutMk cId="2155171943" sldId="2147483656"/>
          </pc:sldLayoutMkLst>
        </pc:sldLayoutChg>
        <pc:sldLayoutChg chg="setBg">
          <pc:chgData name="Mark Bell" userId="716736f3f0e69fe1" providerId="LiveId" clId="{F0656D77-98E9-3148-8D72-FA252389B8BC}" dt="2018-12-08T18:17:28.926" v="12515"/>
          <pc:sldLayoutMkLst>
            <pc:docMk/>
            <pc:sldMasterMk cId="607393098" sldId="2147483648"/>
            <pc:sldLayoutMk cId="211198419" sldId="2147483657"/>
          </pc:sldLayoutMkLst>
        </pc:sldLayoutChg>
        <pc:sldLayoutChg chg="setBg">
          <pc:chgData name="Mark Bell" userId="716736f3f0e69fe1" providerId="LiveId" clId="{F0656D77-98E9-3148-8D72-FA252389B8BC}" dt="2018-12-08T18:17:28.926" v="12515"/>
          <pc:sldLayoutMkLst>
            <pc:docMk/>
            <pc:sldMasterMk cId="607393098" sldId="2147483648"/>
            <pc:sldLayoutMk cId="2632081687" sldId="2147483658"/>
          </pc:sldLayoutMkLst>
        </pc:sldLayoutChg>
        <pc:sldLayoutChg chg="setBg">
          <pc:chgData name="Mark Bell" userId="716736f3f0e69fe1" providerId="LiveId" clId="{F0656D77-98E9-3148-8D72-FA252389B8BC}" dt="2018-12-08T18:17:28.926" v="12515"/>
          <pc:sldLayoutMkLst>
            <pc:docMk/>
            <pc:sldMasterMk cId="607393098" sldId="2147483648"/>
            <pc:sldLayoutMk cId="1147554601" sldId="2147483659"/>
          </pc:sldLayoutMkLst>
        </pc:sldLayoutChg>
      </pc:sldMasterChg>
    </pc:docChg>
  </pc:docChgLst>
  <pc:docChgLst>
    <pc:chgData name="Mark Bell" userId="716736f3f0e69fe1" providerId="LiveId" clId="{CE616186-EFF6-4D48-93AC-2CA8777CE09D}"/>
  </pc:docChgLst>
  <pc:docChgLst>
    <pc:chgData name="Laurence Whited" userId="4946a4f71a2c1053" providerId="LiveId" clId="{8C76C8C3-CAAC-4A70-A204-D05738AF407D}"/>
  </pc:docChgLst>
  <pc:docChgLst>
    <pc:chgData name="Laurence Whited" userId="4946a4f71a2c1053" providerId="LiveId" clId="{B5010FA4-9B9C-8545-AB95-F2E497DA953E}"/>
  </pc:docChgLst>
  <pc:docChgLst>
    <pc:chgData name="Mark Bell" userId="716736f3f0e69fe1" providerId="LiveId" clId="{4036BD6C-5AD8-4F6F-9B5B-0F4B9EA561EB}"/>
  </pc:docChgLst>
  <pc:docChgLst>
    <pc:chgData name="Laurence Whited" userId="4946a4f71a2c1053" providerId="LiveId" clId="{2E420241-6078-4F73-9F66-4137BF17C5CA}"/>
  </pc:docChgLst>
  <pc:docChgLst>
    <pc:chgData name="Mark Bell" userId="716736f3f0e69fe1" providerId="LiveId" clId="{C7BD0883-5025-0D4B-B213-DEB8C7086F69}"/>
    <pc:docChg chg="undo custSel addSld modSld">
      <pc:chgData name="Mark Bell" userId="716736f3f0e69fe1" providerId="LiveId" clId="{C7BD0883-5025-0D4B-B213-DEB8C7086F69}" dt="2019-01-12T00:40:07.406" v="322" actId="1076"/>
      <pc:docMkLst>
        <pc:docMk/>
      </pc:docMkLst>
      <pc:sldChg chg="modSp">
        <pc:chgData name="Mark Bell" userId="716736f3f0e69fe1" providerId="LiveId" clId="{C7BD0883-5025-0D4B-B213-DEB8C7086F69}" dt="2019-01-11T23:41:18.950" v="1" actId="27636"/>
        <pc:sldMkLst>
          <pc:docMk/>
          <pc:sldMk cId="685000152" sldId="258"/>
        </pc:sldMkLst>
        <pc:spChg chg="mod">
          <ac:chgData name="Mark Bell" userId="716736f3f0e69fe1" providerId="LiveId" clId="{C7BD0883-5025-0D4B-B213-DEB8C7086F69}" dt="2019-01-11T23:41:18.950" v="1" actId="27636"/>
          <ac:spMkLst>
            <pc:docMk/>
            <pc:sldMk cId="685000152" sldId="258"/>
            <ac:spMk id="2" creationId="{8056381F-83BF-EC45-A212-039C0A604239}"/>
          </ac:spMkLst>
        </pc:spChg>
      </pc:sldChg>
      <pc:sldChg chg="addSp modSp">
        <pc:chgData name="Mark Bell" userId="716736f3f0e69fe1" providerId="LiveId" clId="{C7BD0883-5025-0D4B-B213-DEB8C7086F69}" dt="2019-01-12T00:23:09.694" v="320" actId="1076"/>
        <pc:sldMkLst>
          <pc:docMk/>
          <pc:sldMk cId="499546048" sldId="276"/>
        </pc:sldMkLst>
        <pc:spChg chg="add mod">
          <ac:chgData name="Mark Bell" userId="716736f3f0e69fe1" providerId="LiveId" clId="{C7BD0883-5025-0D4B-B213-DEB8C7086F69}" dt="2019-01-12T00:23:09.694" v="320" actId="1076"/>
          <ac:spMkLst>
            <pc:docMk/>
            <pc:sldMk cId="499546048" sldId="276"/>
            <ac:spMk id="2" creationId="{205E4BF2-FB79-7A4D-A027-04372892DCA9}"/>
          </ac:spMkLst>
        </pc:spChg>
        <pc:spChg chg="mod">
          <ac:chgData name="Mark Bell" userId="716736f3f0e69fe1" providerId="LiveId" clId="{C7BD0883-5025-0D4B-B213-DEB8C7086F69}" dt="2019-01-12T00:21:57.304" v="298" actId="20577"/>
          <ac:spMkLst>
            <pc:docMk/>
            <pc:sldMk cId="499546048" sldId="276"/>
            <ac:spMk id="8" creationId="{3D6EA316-3DAD-F244-B29D-0707771D0876}"/>
          </ac:spMkLst>
        </pc:spChg>
        <pc:spChg chg="mod">
          <ac:chgData name="Mark Bell" userId="716736f3f0e69fe1" providerId="LiveId" clId="{C7BD0883-5025-0D4B-B213-DEB8C7086F69}" dt="2019-01-12T00:20:24.064" v="257" actId="20577"/>
          <ac:spMkLst>
            <pc:docMk/>
            <pc:sldMk cId="499546048" sldId="276"/>
            <ac:spMk id="11" creationId="{DFA53015-9491-644E-8295-915E6E71C04F}"/>
          </ac:spMkLst>
        </pc:spChg>
      </pc:sldChg>
      <pc:sldChg chg="addSp delSp modSp modNotesTx">
        <pc:chgData name="Mark Bell" userId="716736f3f0e69fe1" providerId="LiveId" clId="{C7BD0883-5025-0D4B-B213-DEB8C7086F69}" dt="2019-01-12T00:40:07.406" v="322" actId="1076"/>
        <pc:sldMkLst>
          <pc:docMk/>
          <pc:sldMk cId="362934452" sldId="287"/>
        </pc:sldMkLst>
        <pc:spChg chg="mod">
          <ac:chgData name="Mark Bell" userId="716736f3f0e69fe1" providerId="LiveId" clId="{C7BD0883-5025-0D4B-B213-DEB8C7086F69}" dt="2019-01-12T00:13:46.672" v="253" actId="1076"/>
          <ac:spMkLst>
            <pc:docMk/>
            <pc:sldMk cId="362934452" sldId="287"/>
            <ac:spMk id="3" creationId="{0FFFC5CD-FFF7-1640-BDC1-ECDB9D6C64BD}"/>
          </ac:spMkLst>
        </pc:spChg>
        <pc:picChg chg="add del mod">
          <ac:chgData name="Mark Bell" userId="716736f3f0e69fe1" providerId="LiveId" clId="{C7BD0883-5025-0D4B-B213-DEB8C7086F69}" dt="2019-01-12T00:02:28.770" v="237"/>
          <ac:picMkLst>
            <pc:docMk/>
            <pc:sldMk cId="362934452" sldId="287"/>
            <ac:picMk id="4" creationId="{C5B4371D-F97D-B241-B48B-79B768ABEE8C}"/>
          </ac:picMkLst>
        </pc:picChg>
        <pc:picChg chg="add mod">
          <ac:chgData name="Mark Bell" userId="716736f3f0e69fe1" providerId="LiveId" clId="{C7BD0883-5025-0D4B-B213-DEB8C7086F69}" dt="2019-01-12T00:40:07.406" v="322" actId="1076"/>
          <ac:picMkLst>
            <pc:docMk/>
            <pc:sldMk cId="362934452" sldId="287"/>
            <ac:picMk id="7" creationId="{EE220DC3-D66A-5042-9A7F-B153D1CDFA9C}"/>
          </ac:picMkLst>
        </pc:picChg>
      </pc:sldChg>
      <pc:sldChg chg="add">
        <pc:chgData name="Mark Bell" userId="716736f3f0e69fe1" providerId="LiveId" clId="{C7BD0883-5025-0D4B-B213-DEB8C7086F69}" dt="2019-01-11T23:41:18.840" v="0"/>
        <pc:sldMkLst>
          <pc:docMk/>
          <pc:sldMk cId="3155443372" sldId="29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21D4E-CCCB-7142-BE15-0DF89A38D7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FE51F-CD2C-8B45-9BB8-AD589AFFACA1}">
      <dgm:prSet phldrT="[Text]" custT="1"/>
      <dgm:spPr/>
      <dgm:t>
        <a:bodyPr/>
        <a:lstStyle/>
        <a:p>
          <a:pPr>
            <a:lnSpc>
              <a:spcPct val="60000"/>
            </a:lnSpc>
          </a:pPr>
          <a:r>
            <a:rPr lang="en-US" sz="2000" b="0" dirty="0"/>
            <a:t>Section (Georgia)</a:t>
          </a:r>
        </a:p>
        <a:p>
          <a:pPr>
            <a:lnSpc>
              <a:spcPct val="60000"/>
            </a:lnSpc>
          </a:pPr>
          <a:r>
            <a:rPr lang="en-US" sz="1800" dirty="0"/>
            <a:t>Emergency Coordinator (SEC)</a:t>
          </a:r>
        </a:p>
      </dgm:t>
    </dgm:pt>
    <dgm:pt modelId="{0178BD31-26E0-BF44-BFEE-9673F01A6B2A}" type="parTrans" cxnId="{A6B57C97-7416-A343-9791-7C13E8988462}">
      <dgm:prSet/>
      <dgm:spPr/>
      <dgm:t>
        <a:bodyPr/>
        <a:lstStyle/>
        <a:p>
          <a:endParaRPr lang="en-US"/>
        </a:p>
      </dgm:t>
    </dgm:pt>
    <dgm:pt modelId="{8ECFA5A1-BCE5-A94C-B959-1DBE1FBD16A4}" type="sibTrans" cxnId="{A6B57C97-7416-A343-9791-7C13E8988462}">
      <dgm:prSet/>
      <dgm:spPr/>
      <dgm:t>
        <a:bodyPr/>
        <a:lstStyle/>
        <a:p>
          <a:endParaRPr lang="en-US"/>
        </a:p>
      </dgm:t>
    </dgm:pt>
    <dgm:pt modelId="{765F5614-1A59-4B42-A0F5-49354E9FEC79}">
      <dgm:prSet phldrT="[Text]" custT="1"/>
      <dgm:spPr/>
      <dgm:t>
        <a:bodyPr/>
        <a:lstStyle/>
        <a:p>
          <a:pPr>
            <a:lnSpc>
              <a:spcPct val="60000"/>
            </a:lnSpc>
          </a:pPr>
          <a:r>
            <a:rPr lang="en-US" sz="2000" b="0" dirty="0"/>
            <a:t>District (Regional)</a:t>
          </a:r>
        </a:p>
        <a:p>
          <a:pPr>
            <a:lnSpc>
              <a:spcPct val="60000"/>
            </a:lnSpc>
          </a:pPr>
          <a:r>
            <a:rPr lang="en-US" sz="1800" dirty="0"/>
            <a:t>Emergency Coordinator (DEC)</a:t>
          </a:r>
        </a:p>
      </dgm:t>
    </dgm:pt>
    <dgm:pt modelId="{71618715-26A6-3142-9173-040560D90167}" type="sibTrans" cxnId="{B34D8BB6-8520-644E-9D31-EFB4E61BC9A9}">
      <dgm:prSet/>
      <dgm:spPr/>
      <dgm:t>
        <a:bodyPr/>
        <a:lstStyle/>
        <a:p>
          <a:endParaRPr lang="en-US"/>
        </a:p>
      </dgm:t>
    </dgm:pt>
    <dgm:pt modelId="{3338182D-2165-6844-B429-4C1F7DB5DB64}" type="parTrans" cxnId="{B34D8BB6-8520-644E-9D31-EFB4E61BC9A9}">
      <dgm:prSet/>
      <dgm:spPr/>
      <dgm:t>
        <a:bodyPr/>
        <a:lstStyle/>
        <a:p>
          <a:endParaRPr lang="en-US"/>
        </a:p>
      </dgm:t>
    </dgm:pt>
    <dgm:pt modelId="{EAD35201-C5AB-574B-A25D-F51785368699}" type="asst">
      <dgm:prSet custT="1"/>
      <dgm:spPr/>
      <dgm:t>
        <a:bodyPr/>
        <a:lstStyle/>
        <a:p>
          <a:pPr>
            <a:lnSpc>
              <a:spcPct val="60000"/>
            </a:lnSpc>
          </a:pPr>
          <a:r>
            <a:rPr lang="en-US" sz="2000" b="0" dirty="0"/>
            <a:t>District</a:t>
          </a:r>
        </a:p>
        <a:p>
          <a:pPr>
            <a:lnSpc>
              <a:spcPct val="60000"/>
            </a:lnSpc>
          </a:pPr>
          <a:r>
            <a:rPr lang="en-US" sz="1800" dirty="0"/>
            <a:t>ADEC Public Health</a:t>
          </a:r>
        </a:p>
      </dgm:t>
    </dgm:pt>
    <dgm:pt modelId="{E3018318-9B57-014D-972F-B5CFE26627D7}" type="parTrans" cxnId="{F3418103-CFEA-7441-B945-5FB1D0EDD719}">
      <dgm:prSet/>
      <dgm:spPr/>
      <dgm:t>
        <a:bodyPr/>
        <a:lstStyle/>
        <a:p>
          <a:endParaRPr lang="en-US"/>
        </a:p>
      </dgm:t>
    </dgm:pt>
    <dgm:pt modelId="{8E1BCD3B-A4CF-E147-8291-0CDD70467256}" type="sibTrans" cxnId="{F3418103-CFEA-7441-B945-5FB1D0EDD719}">
      <dgm:prSet/>
      <dgm:spPr/>
      <dgm:t>
        <a:bodyPr/>
        <a:lstStyle/>
        <a:p>
          <a:endParaRPr lang="en-US"/>
        </a:p>
      </dgm:t>
    </dgm:pt>
    <dgm:pt modelId="{566DB787-810D-EC46-98E9-78690F2E4C02}">
      <dgm:prSet custT="1"/>
      <dgm:spPr/>
      <dgm:t>
        <a:bodyPr/>
        <a:lstStyle/>
        <a:p>
          <a:pPr>
            <a:lnSpc>
              <a:spcPct val="60000"/>
            </a:lnSpc>
          </a:pPr>
          <a:r>
            <a:rPr lang="en-US" sz="2000" b="0" dirty="0"/>
            <a:t>County</a:t>
          </a:r>
        </a:p>
        <a:p>
          <a:pPr>
            <a:lnSpc>
              <a:spcPct val="60000"/>
            </a:lnSpc>
          </a:pPr>
          <a:r>
            <a:rPr lang="en-US" sz="1800" dirty="0"/>
            <a:t>Emergency Coordinator (EC)</a:t>
          </a:r>
          <a:endParaRPr lang="en-US" sz="1800" b="1" dirty="0"/>
        </a:p>
      </dgm:t>
    </dgm:pt>
    <dgm:pt modelId="{C6E296B8-305E-2048-8664-B5EEE59B30DA}" type="parTrans" cxnId="{C1DBEE20-D3D0-E94D-8F9B-1248A8EE46B8}">
      <dgm:prSet/>
      <dgm:spPr/>
      <dgm:t>
        <a:bodyPr/>
        <a:lstStyle/>
        <a:p>
          <a:endParaRPr lang="en-US"/>
        </a:p>
      </dgm:t>
    </dgm:pt>
    <dgm:pt modelId="{5EEE7B65-7297-7C47-A79A-7434CFAEB08B}" type="sibTrans" cxnId="{C1DBEE20-D3D0-E94D-8F9B-1248A8EE46B8}">
      <dgm:prSet/>
      <dgm:spPr/>
      <dgm:t>
        <a:bodyPr/>
        <a:lstStyle/>
        <a:p>
          <a:endParaRPr lang="en-US"/>
        </a:p>
      </dgm:t>
    </dgm:pt>
    <dgm:pt modelId="{514A1C34-F5F8-A744-955B-1B8AE49A88BB}" type="asst">
      <dgm:prSet custT="1"/>
      <dgm:spPr/>
      <dgm:t>
        <a:bodyPr/>
        <a:lstStyle/>
        <a:p>
          <a:pPr>
            <a:lnSpc>
              <a:spcPct val="60000"/>
            </a:lnSpc>
          </a:pPr>
          <a:r>
            <a:rPr lang="en-US" sz="2000" b="0" dirty="0"/>
            <a:t>Section</a:t>
          </a:r>
        </a:p>
        <a:p>
          <a:pPr>
            <a:lnSpc>
              <a:spcPct val="60000"/>
            </a:lnSpc>
          </a:pPr>
          <a:r>
            <a:rPr lang="en-US" sz="1800" dirty="0"/>
            <a:t>ASEC Public Health</a:t>
          </a:r>
          <a:endParaRPr lang="en-US" sz="2000" dirty="0"/>
        </a:p>
      </dgm:t>
    </dgm:pt>
    <dgm:pt modelId="{8F6D1F60-CEE0-5248-8FC5-D3483E37BD62}" type="parTrans" cxnId="{9ACCA3B2-B96C-BB4A-8303-01F248032322}">
      <dgm:prSet/>
      <dgm:spPr/>
      <dgm:t>
        <a:bodyPr/>
        <a:lstStyle/>
        <a:p>
          <a:endParaRPr lang="en-US"/>
        </a:p>
      </dgm:t>
    </dgm:pt>
    <dgm:pt modelId="{B1CEB6F7-D208-AB4A-BDDA-F364CC74E8B8}" type="sibTrans" cxnId="{9ACCA3B2-B96C-BB4A-8303-01F248032322}">
      <dgm:prSet/>
      <dgm:spPr/>
      <dgm:t>
        <a:bodyPr/>
        <a:lstStyle/>
        <a:p>
          <a:endParaRPr lang="en-US"/>
        </a:p>
      </dgm:t>
    </dgm:pt>
    <dgm:pt modelId="{17775261-5FE4-BA43-9932-27DFD1118EEF}" type="asst">
      <dgm:prSet custT="1"/>
      <dgm:spPr/>
      <dgm:t>
        <a:bodyPr/>
        <a:lstStyle/>
        <a:p>
          <a:pPr>
            <a:lnSpc>
              <a:spcPct val="60000"/>
            </a:lnSpc>
          </a:pPr>
          <a:r>
            <a:rPr lang="en-US" sz="2000" dirty="0"/>
            <a:t>County</a:t>
          </a:r>
        </a:p>
        <a:p>
          <a:pPr>
            <a:lnSpc>
              <a:spcPct val="60000"/>
            </a:lnSpc>
          </a:pPr>
          <a:r>
            <a:rPr lang="en-US" sz="1800" dirty="0"/>
            <a:t>AEC Public Health</a:t>
          </a:r>
        </a:p>
      </dgm:t>
    </dgm:pt>
    <dgm:pt modelId="{6E13EABA-54EB-6D42-B955-E870124A3DAD}" type="parTrans" cxnId="{40AEE414-6490-BB4F-A3DE-21D6AE9F43A4}">
      <dgm:prSet/>
      <dgm:spPr/>
      <dgm:t>
        <a:bodyPr/>
        <a:lstStyle/>
        <a:p>
          <a:endParaRPr lang="en-US"/>
        </a:p>
      </dgm:t>
    </dgm:pt>
    <dgm:pt modelId="{992CFF1D-BDF2-1E4E-89B7-92BFC75F45D5}" type="sibTrans" cxnId="{40AEE414-6490-BB4F-A3DE-21D6AE9F43A4}">
      <dgm:prSet/>
      <dgm:spPr/>
      <dgm:t>
        <a:bodyPr/>
        <a:lstStyle/>
        <a:p>
          <a:endParaRPr lang="en-US"/>
        </a:p>
      </dgm:t>
    </dgm:pt>
    <dgm:pt modelId="{13F30A1B-83F6-3A4E-BC9E-39FDB028A56A}" type="pres">
      <dgm:prSet presAssocID="{21521D4E-CCCB-7142-BE15-0DF89A38D7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E5BD52-5D2F-594A-809A-91CF7216A168}" type="pres">
      <dgm:prSet presAssocID="{301FE51F-CD2C-8B45-9BB8-AD589AFFACA1}" presName="hierRoot1" presStyleCnt="0">
        <dgm:presLayoutVars>
          <dgm:hierBranch val="init"/>
        </dgm:presLayoutVars>
      </dgm:prSet>
      <dgm:spPr/>
    </dgm:pt>
    <dgm:pt modelId="{D0110729-E8AD-1C4F-B022-24AF6B9DB74A}" type="pres">
      <dgm:prSet presAssocID="{301FE51F-CD2C-8B45-9BB8-AD589AFFACA1}" presName="rootComposite1" presStyleCnt="0"/>
      <dgm:spPr/>
    </dgm:pt>
    <dgm:pt modelId="{B4809CA7-24C8-CD42-8504-860E4EAFBB07}" type="pres">
      <dgm:prSet presAssocID="{301FE51F-CD2C-8B45-9BB8-AD589AFFACA1}" presName="rootText1" presStyleLbl="node0" presStyleIdx="0" presStyleCnt="1" custScaleX="431162" custScaleY="181978" custLinFactX="-185367" custLinFactY="100000" custLinFactNeighborX="-200000" custLinFactNeighborY="162027">
        <dgm:presLayoutVars>
          <dgm:chPref val="3"/>
        </dgm:presLayoutVars>
      </dgm:prSet>
      <dgm:spPr/>
    </dgm:pt>
    <dgm:pt modelId="{130F40BD-1C41-FF43-83B2-9FE88C599311}" type="pres">
      <dgm:prSet presAssocID="{301FE51F-CD2C-8B45-9BB8-AD589AFFACA1}" presName="rootConnector1" presStyleLbl="node1" presStyleIdx="0" presStyleCnt="0"/>
      <dgm:spPr/>
    </dgm:pt>
    <dgm:pt modelId="{35CF94C1-E62F-554A-8C57-83459BBB63F3}" type="pres">
      <dgm:prSet presAssocID="{301FE51F-CD2C-8B45-9BB8-AD589AFFACA1}" presName="hierChild2" presStyleCnt="0"/>
      <dgm:spPr/>
    </dgm:pt>
    <dgm:pt modelId="{60B38C96-3CED-134B-B567-9DC97A2983E4}" type="pres">
      <dgm:prSet presAssocID="{3338182D-2165-6844-B429-4C1F7DB5DB64}" presName="Name37" presStyleLbl="parChTrans1D2" presStyleIdx="0" presStyleCnt="2"/>
      <dgm:spPr/>
    </dgm:pt>
    <dgm:pt modelId="{B25CF9B9-B042-7641-B148-C089009A8016}" type="pres">
      <dgm:prSet presAssocID="{765F5614-1A59-4B42-A0F5-49354E9FEC79}" presName="hierRoot2" presStyleCnt="0">
        <dgm:presLayoutVars>
          <dgm:hierBranch/>
        </dgm:presLayoutVars>
      </dgm:prSet>
      <dgm:spPr/>
    </dgm:pt>
    <dgm:pt modelId="{71311469-884C-2246-BB99-DE640067102D}" type="pres">
      <dgm:prSet presAssocID="{765F5614-1A59-4B42-A0F5-49354E9FEC79}" presName="rootComposite" presStyleCnt="0"/>
      <dgm:spPr/>
    </dgm:pt>
    <dgm:pt modelId="{00823E0A-245A-3E42-8BC4-9F2D3C2DB8AA}" type="pres">
      <dgm:prSet presAssocID="{765F5614-1A59-4B42-A0F5-49354E9FEC79}" presName="rootText" presStyleLbl="node2" presStyleIdx="0" presStyleCnt="1" custScaleX="431162" custScaleY="181978" custLinFactX="-185456" custLinFactY="6705" custLinFactNeighborX="-200000" custLinFactNeighborY="100000">
        <dgm:presLayoutVars>
          <dgm:chPref val="3"/>
        </dgm:presLayoutVars>
      </dgm:prSet>
      <dgm:spPr/>
    </dgm:pt>
    <dgm:pt modelId="{6A266E4A-BAB2-0E42-A256-844E8E173A32}" type="pres">
      <dgm:prSet presAssocID="{765F5614-1A59-4B42-A0F5-49354E9FEC79}" presName="rootConnector" presStyleLbl="node2" presStyleIdx="0" presStyleCnt="1"/>
      <dgm:spPr/>
    </dgm:pt>
    <dgm:pt modelId="{3FFE3DA3-310E-D747-95C5-0E0A5A1359D8}" type="pres">
      <dgm:prSet presAssocID="{765F5614-1A59-4B42-A0F5-49354E9FEC79}" presName="hierChild4" presStyleCnt="0"/>
      <dgm:spPr/>
    </dgm:pt>
    <dgm:pt modelId="{D9510317-64AE-1447-93F2-42F09330589E}" type="pres">
      <dgm:prSet presAssocID="{C6E296B8-305E-2048-8664-B5EEE59B30DA}" presName="Name35" presStyleLbl="parChTrans1D3" presStyleIdx="0" presStyleCnt="2"/>
      <dgm:spPr/>
    </dgm:pt>
    <dgm:pt modelId="{9B8C2A23-E858-2A44-AA01-5481ADF7738F}" type="pres">
      <dgm:prSet presAssocID="{566DB787-810D-EC46-98E9-78690F2E4C02}" presName="hierRoot2" presStyleCnt="0">
        <dgm:presLayoutVars>
          <dgm:hierBranch val="init"/>
        </dgm:presLayoutVars>
      </dgm:prSet>
      <dgm:spPr/>
    </dgm:pt>
    <dgm:pt modelId="{F79A958C-B74A-9740-B4C0-67CE9747FCE1}" type="pres">
      <dgm:prSet presAssocID="{566DB787-810D-EC46-98E9-78690F2E4C02}" presName="rootComposite" presStyleCnt="0"/>
      <dgm:spPr/>
    </dgm:pt>
    <dgm:pt modelId="{4FA4D486-4023-4A42-B1AD-2FBBDD910751}" type="pres">
      <dgm:prSet presAssocID="{566DB787-810D-EC46-98E9-78690F2E4C02}" presName="rootText" presStyleLbl="node3" presStyleIdx="0" presStyleCnt="1" custScaleX="431162" custScaleY="181978" custLinFactX="-184946" custLinFactNeighborX="-200000" custLinFactNeighborY="-45118">
        <dgm:presLayoutVars>
          <dgm:chPref val="3"/>
        </dgm:presLayoutVars>
      </dgm:prSet>
      <dgm:spPr/>
    </dgm:pt>
    <dgm:pt modelId="{BF10ED34-FDB6-8F4B-8524-5F0EAFDAD449}" type="pres">
      <dgm:prSet presAssocID="{566DB787-810D-EC46-98E9-78690F2E4C02}" presName="rootConnector" presStyleLbl="node3" presStyleIdx="0" presStyleCnt="1"/>
      <dgm:spPr/>
    </dgm:pt>
    <dgm:pt modelId="{C4D4D3DE-7A40-A94E-8C3B-76B548EDA4AE}" type="pres">
      <dgm:prSet presAssocID="{566DB787-810D-EC46-98E9-78690F2E4C02}" presName="hierChild4" presStyleCnt="0"/>
      <dgm:spPr/>
    </dgm:pt>
    <dgm:pt modelId="{CF1B7B8A-4660-9A4E-B8DD-BAA755086C46}" type="pres">
      <dgm:prSet presAssocID="{566DB787-810D-EC46-98E9-78690F2E4C02}" presName="hierChild5" presStyleCnt="0"/>
      <dgm:spPr/>
    </dgm:pt>
    <dgm:pt modelId="{8B1BFD83-DC55-0B4D-998F-9A8DDCF74F63}" type="pres">
      <dgm:prSet presAssocID="{6E13EABA-54EB-6D42-B955-E870124A3DAD}" presName="Name111" presStyleLbl="parChTrans1D4" presStyleIdx="0" presStyleCnt="1"/>
      <dgm:spPr/>
    </dgm:pt>
    <dgm:pt modelId="{6FF5C857-42DE-B347-9D7D-2F8953DAD251}" type="pres">
      <dgm:prSet presAssocID="{17775261-5FE4-BA43-9932-27DFD1118EEF}" presName="hierRoot3" presStyleCnt="0">
        <dgm:presLayoutVars>
          <dgm:hierBranch val="init"/>
        </dgm:presLayoutVars>
      </dgm:prSet>
      <dgm:spPr/>
    </dgm:pt>
    <dgm:pt modelId="{58E90C7B-FAF1-A941-8951-11FBE30B06B3}" type="pres">
      <dgm:prSet presAssocID="{17775261-5FE4-BA43-9932-27DFD1118EEF}" presName="rootComposite3" presStyleCnt="0"/>
      <dgm:spPr/>
    </dgm:pt>
    <dgm:pt modelId="{1F76D8F2-5193-DA4A-85E3-C1034B14A38D}" type="pres">
      <dgm:prSet presAssocID="{17775261-5FE4-BA43-9932-27DFD1118EEF}" presName="rootText3" presStyleLbl="asst3" presStyleIdx="0" presStyleCnt="1" custScaleX="431162" custScaleY="181978" custLinFactX="200000" custLinFactY="-8013" custLinFactNeighborX="281922" custLinFactNeighborY="-100000">
        <dgm:presLayoutVars>
          <dgm:chPref val="3"/>
        </dgm:presLayoutVars>
      </dgm:prSet>
      <dgm:spPr/>
    </dgm:pt>
    <dgm:pt modelId="{E4A40A44-BAEB-6F4B-8BC9-5CFABF0E4ABE}" type="pres">
      <dgm:prSet presAssocID="{17775261-5FE4-BA43-9932-27DFD1118EEF}" presName="rootConnector3" presStyleLbl="asst3" presStyleIdx="0" presStyleCnt="1"/>
      <dgm:spPr/>
    </dgm:pt>
    <dgm:pt modelId="{E00F8C96-5E36-7E44-B723-EA3BF8AAA81A}" type="pres">
      <dgm:prSet presAssocID="{17775261-5FE4-BA43-9932-27DFD1118EEF}" presName="hierChild6" presStyleCnt="0"/>
      <dgm:spPr/>
    </dgm:pt>
    <dgm:pt modelId="{6B60CC0B-3514-E348-A77C-5F093F9C160F}" type="pres">
      <dgm:prSet presAssocID="{17775261-5FE4-BA43-9932-27DFD1118EEF}" presName="hierChild7" presStyleCnt="0"/>
      <dgm:spPr/>
    </dgm:pt>
    <dgm:pt modelId="{F6E8F347-82EA-5A47-8642-6002F5B75251}" type="pres">
      <dgm:prSet presAssocID="{765F5614-1A59-4B42-A0F5-49354E9FEC79}" presName="hierChild5" presStyleCnt="0"/>
      <dgm:spPr/>
    </dgm:pt>
    <dgm:pt modelId="{A9452AFE-6723-3D40-99EB-D5725EA29612}" type="pres">
      <dgm:prSet presAssocID="{E3018318-9B57-014D-972F-B5CFE26627D7}" presName="Name111" presStyleLbl="parChTrans1D3" presStyleIdx="1" presStyleCnt="2"/>
      <dgm:spPr/>
    </dgm:pt>
    <dgm:pt modelId="{69B6D658-FAE1-6545-8093-488A6A07D950}" type="pres">
      <dgm:prSet presAssocID="{EAD35201-C5AB-574B-A25D-F51785368699}" presName="hierRoot3" presStyleCnt="0">
        <dgm:presLayoutVars>
          <dgm:hierBranch val="init"/>
        </dgm:presLayoutVars>
      </dgm:prSet>
      <dgm:spPr/>
    </dgm:pt>
    <dgm:pt modelId="{392C49CA-AD1D-9543-AA11-276453AB6693}" type="pres">
      <dgm:prSet presAssocID="{EAD35201-C5AB-574B-A25D-F51785368699}" presName="rootComposite3" presStyleCnt="0"/>
      <dgm:spPr/>
    </dgm:pt>
    <dgm:pt modelId="{E746D8F2-3E7E-8E43-9E6E-1599C5E464FD}" type="pres">
      <dgm:prSet presAssocID="{EAD35201-C5AB-574B-A25D-F51785368699}" presName="rootText3" presStyleLbl="asst2" presStyleIdx="0" presStyleCnt="1" custScaleX="431162" custScaleY="181978" custLinFactX="200000" custLinFactNeighborX="277662" custLinFactNeighborY="27818">
        <dgm:presLayoutVars>
          <dgm:chPref val="3"/>
        </dgm:presLayoutVars>
      </dgm:prSet>
      <dgm:spPr/>
    </dgm:pt>
    <dgm:pt modelId="{9D516EF1-7C89-BC40-BE75-55FD020C7300}" type="pres">
      <dgm:prSet presAssocID="{EAD35201-C5AB-574B-A25D-F51785368699}" presName="rootConnector3" presStyleLbl="asst2" presStyleIdx="0" presStyleCnt="1"/>
      <dgm:spPr/>
    </dgm:pt>
    <dgm:pt modelId="{D41632BC-1BD0-FB49-98F4-093169B71604}" type="pres">
      <dgm:prSet presAssocID="{EAD35201-C5AB-574B-A25D-F51785368699}" presName="hierChild6" presStyleCnt="0"/>
      <dgm:spPr/>
    </dgm:pt>
    <dgm:pt modelId="{E7A99413-ADDF-FD4D-8896-6CD40728D3DC}" type="pres">
      <dgm:prSet presAssocID="{EAD35201-C5AB-574B-A25D-F51785368699}" presName="hierChild7" presStyleCnt="0"/>
      <dgm:spPr/>
    </dgm:pt>
    <dgm:pt modelId="{69BC6061-F524-BD4E-915F-35140220E941}" type="pres">
      <dgm:prSet presAssocID="{301FE51F-CD2C-8B45-9BB8-AD589AFFACA1}" presName="hierChild3" presStyleCnt="0"/>
      <dgm:spPr/>
    </dgm:pt>
    <dgm:pt modelId="{EB5711F1-B45A-DC4D-BDEA-D3D8E432ED6B}" type="pres">
      <dgm:prSet presAssocID="{8F6D1F60-CEE0-5248-8FC5-D3483E37BD62}" presName="Name111" presStyleLbl="parChTrans1D2" presStyleIdx="1" presStyleCnt="2"/>
      <dgm:spPr/>
    </dgm:pt>
    <dgm:pt modelId="{37A04D2F-A600-7E4E-A87C-5C6C9D473D9B}" type="pres">
      <dgm:prSet presAssocID="{514A1C34-F5F8-A744-955B-1B8AE49A88BB}" presName="hierRoot3" presStyleCnt="0">
        <dgm:presLayoutVars>
          <dgm:hierBranch val="init"/>
        </dgm:presLayoutVars>
      </dgm:prSet>
      <dgm:spPr/>
    </dgm:pt>
    <dgm:pt modelId="{A00F1E77-3EA8-D941-9C01-F187C9509950}" type="pres">
      <dgm:prSet presAssocID="{514A1C34-F5F8-A744-955B-1B8AE49A88BB}" presName="rootComposite3" presStyleCnt="0"/>
      <dgm:spPr/>
    </dgm:pt>
    <dgm:pt modelId="{92272298-058D-AA4E-B946-192FB5232413}" type="pres">
      <dgm:prSet presAssocID="{514A1C34-F5F8-A744-955B-1B8AE49A88BB}" presName="rootText3" presStyleLbl="asst1" presStyleIdx="0" presStyleCnt="1" custScaleX="431162" custScaleY="181978" custLinFactX="200000" custLinFactY="85051" custLinFactNeighborX="276685" custLinFactNeighborY="100000">
        <dgm:presLayoutVars>
          <dgm:chPref val="3"/>
        </dgm:presLayoutVars>
      </dgm:prSet>
      <dgm:spPr/>
    </dgm:pt>
    <dgm:pt modelId="{CFD1C64B-4F58-DF4B-BA7E-BE69D4D6DA03}" type="pres">
      <dgm:prSet presAssocID="{514A1C34-F5F8-A744-955B-1B8AE49A88BB}" presName="rootConnector3" presStyleLbl="asst1" presStyleIdx="0" presStyleCnt="1"/>
      <dgm:spPr/>
    </dgm:pt>
    <dgm:pt modelId="{75BF1761-1607-CE43-897C-3011F7CCAF44}" type="pres">
      <dgm:prSet presAssocID="{514A1C34-F5F8-A744-955B-1B8AE49A88BB}" presName="hierChild6" presStyleCnt="0"/>
      <dgm:spPr/>
    </dgm:pt>
    <dgm:pt modelId="{228BD634-009B-B642-8798-E02732A0A4D4}" type="pres">
      <dgm:prSet presAssocID="{514A1C34-F5F8-A744-955B-1B8AE49A88BB}" presName="hierChild7" presStyleCnt="0"/>
      <dgm:spPr/>
    </dgm:pt>
  </dgm:ptLst>
  <dgm:cxnLst>
    <dgm:cxn modelId="{F3418103-CFEA-7441-B945-5FB1D0EDD719}" srcId="{765F5614-1A59-4B42-A0F5-49354E9FEC79}" destId="{EAD35201-C5AB-574B-A25D-F51785368699}" srcOrd="0" destOrd="0" parTransId="{E3018318-9B57-014D-972F-B5CFE26627D7}" sibTransId="{8E1BCD3B-A4CF-E147-8291-0CDD70467256}"/>
    <dgm:cxn modelId="{40AEE414-6490-BB4F-A3DE-21D6AE9F43A4}" srcId="{566DB787-810D-EC46-98E9-78690F2E4C02}" destId="{17775261-5FE4-BA43-9932-27DFD1118EEF}" srcOrd="0" destOrd="0" parTransId="{6E13EABA-54EB-6D42-B955-E870124A3DAD}" sibTransId="{992CFF1D-BDF2-1E4E-89B7-92BFC75F45D5}"/>
    <dgm:cxn modelId="{E1F5351F-94A5-6B44-B0B1-FC29A6366FF3}" type="presOf" srcId="{3338182D-2165-6844-B429-4C1F7DB5DB64}" destId="{60B38C96-3CED-134B-B567-9DC97A2983E4}" srcOrd="0" destOrd="0" presId="urn:microsoft.com/office/officeart/2005/8/layout/orgChart1"/>
    <dgm:cxn modelId="{C1DBEE20-D3D0-E94D-8F9B-1248A8EE46B8}" srcId="{765F5614-1A59-4B42-A0F5-49354E9FEC79}" destId="{566DB787-810D-EC46-98E9-78690F2E4C02}" srcOrd="1" destOrd="0" parTransId="{C6E296B8-305E-2048-8664-B5EEE59B30DA}" sibTransId="{5EEE7B65-7297-7C47-A79A-7434CFAEB08B}"/>
    <dgm:cxn modelId="{192E0F3E-0B55-9A41-9912-E110321DD0BA}" type="presOf" srcId="{514A1C34-F5F8-A744-955B-1B8AE49A88BB}" destId="{CFD1C64B-4F58-DF4B-BA7E-BE69D4D6DA03}" srcOrd="1" destOrd="0" presId="urn:microsoft.com/office/officeart/2005/8/layout/orgChart1"/>
    <dgm:cxn modelId="{3E0E703F-654C-FA46-ABE0-1F9273CD3EA2}" type="presOf" srcId="{765F5614-1A59-4B42-A0F5-49354E9FEC79}" destId="{6A266E4A-BAB2-0E42-A256-844E8E173A32}" srcOrd="1" destOrd="0" presId="urn:microsoft.com/office/officeart/2005/8/layout/orgChart1"/>
    <dgm:cxn modelId="{B154F348-6C64-E046-9E6B-6F0ECB856514}" type="presOf" srcId="{E3018318-9B57-014D-972F-B5CFE26627D7}" destId="{A9452AFE-6723-3D40-99EB-D5725EA29612}" srcOrd="0" destOrd="0" presId="urn:microsoft.com/office/officeart/2005/8/layout/orgChart1"/>
    <dgm:cxn modelId="{CADC8664-2738-1944-9A0F-3E0A0F495769}" type="presOf" srcId="{301FE51F-CD2C-8B45-9BB8-AD589AFFACA1}" destId="{130F40BD-1C41-FF43-83B2-9FE88C599311}" srcOrd="1" destOrd="0" presId="urn:microsoft.com/office/officeart/2005/8/layout/orgChart1"/>
    <dgm:cxn modelId="{8DF4B16B-78F9-5E42-8F0D-8F34FDB54A54}" type="presOf" srcId="{17775261-5FE4-BA43-9932-27DFD1118EEF}" destId="{E4A40A44-BAEB-6F4B-8BC9-5CFABF0E4ABE}" srcOrd="1" destOrd="0" presId="urn:microsoft.com/office/officeart/2005/8/layout/orgChart1"/>
    <dgm:cxn modelId="{4EDF3571-2ABA-4545-B60C-CD0513201925}" type="presOf" srcId="{566DB787-810D-EC46-98E9-78690F2E4C02}" destId="{4FA4D486-4023-4A42-B1AD-2FBBDD910751}" srcOrd="0" destOrd="0" presId="urn:microsoft.com/office/officeart/2005/8/layout/orgChart1"/>
    <dgm:cxn modelId="{37590973-8CC8-0A45-9FB5-99BAF5D432DB}" type="presOf" srcId="{EAD35201-C5AB-574B-A25D-F51785368699}" destId="{E746D8F2-3E7E-8E43-9E6E-1599C5E464FD}" srcOrd="0" destOrd="0" presId="urn:microsoft.com/office/officeart/2005/8/layout/orgChart1"/>
    <dgm:cxn modelId="{A415C182-BF46-354A-AA11-672185BE9712}" type="presOf" srcId="{21521D4E-CCCB-7142-BE15-0DF89A38D715}" destId="{13F30A1B-83F6-3A4E-BC9E-39FDB028A56A}" srcOrd="0" destOrd="0" presId="urn:microsoft.com/office/officeart/2005/8/layout/orgChart1"/>
    <dgm:cxn modelId="{6679F184-EE81-D248-BE70-A82551423B94}" type="presOf" srcId="{566DB787-810D-EC46-98E9-78690F2E4C02}" destId="{BF10ED34-FDB6-8F4B-8524-5F0EAFDAD449}" srcOrd="1" destOrd="0" presId="urn:microsoft.com/office/officeart/2005/8/layout/orgChart1"/>
    <dgm:cxn modelId="{67E6368A-0873-AB4F-9138-23B7BD3EAAF7}" type="presOf" srcId="{765F5614-1A59-4B42-A0F5-49354E9FEC79}" destId="{00823E0A-245A-3E42-8BC4-9F2D3C2DB8AA}" srcOrd="0" destOrd="0" presId="urn:microsoft.com/office/officeart/2005/8/layout/orgChart1"/>
    <dgm:cxn modelId="{A6B57C97-7416-A343-9791-7C13E8988462}" srcId="{21521D4E-CCCB-7142-BE15-0DF89A38D715}" destId="{301FE51F-CD2C-8B45-9BB8-AD589AFFACA1}" srcOrd="0" destOrd="0" parTransId="{0178BD31-26E0-BF44-BFEE-9673F01A6B2A}" sibTransId="{8ECFA5A1-BCE5-A94C-B959-1DBE1FBD16A4}"/>
    <dgm:cxn modelId="{9ACCA3B2-B96C-BB4A-8303-01F248032322}" srcId="{301FE51F-CD2C-8B45-9BB8-AD589AFFACA1}" destId="{514A1C34-F5F8-A744-955B-1B8AE49A88BB}" srcOrd="1" destOrd="0" parTransId="{8F6D1F60-CEE0-5248-8FC5-D3483E37BD62}" sibTransId="{B1CEB6F7-D208-AB4A-BDDA-F364CC74E8B8}"/>
    <dgm:cxn modelId="{B34D8BB6-8520-644E-9D31-EFB4E61BC9A9}" srcId="{301FE51F-CD2C-8B45-9BB8-AD589AFFACA1}" destId="{765F5614-1A59-4B42-A0F5-49354E9FEC79}" srcOrd="0" destOrd="0" parTransId="{3338182D-2165-6844-B429-4C1F7DB5DB64}" sibTransId="{71618715-26A6-3142-9173-040560D90167}"/>
    <dgm:cxn modelId="{AFF2FBBB-61B5-0C4E-BD2E-08FC2B8E6C40}" type="presOf" srcId="{6E13EABA-54EB-6D42-B955-E870124A3DAD}" destId="{8B1BFD83-DC55-0B4D-998F-9A8DDCF74F63}" srcOrd="0" destOrd="0" presId="urn:microsoft.com/office/officeart/2005/8/layout/orgChart1"/>
    <dgm:cxn modelId="{45E411C6-3C5E-A34A-A0B7-D9EA260B73F8}" type="presOf" srcId="{EAD35201-C5AB-574B-A25D-F51785368699}" destId="{9D516EF1-7C89-BC40-BE75-55FD020C7300}" srcOrd="1" destOrd="0" presId="urn:microsoft.com/office/officeart/2005/8/layout/orgChart1"/>
    <dgm:cxn modelId="{3467D5D4-4E2C-0949-AB71-6C499709953D}" type="presOf" srcId="{301FE51F-CD2C-8B45-9BB8-AD589AFFACA1}" destId="{B4809CA7-24C8-CD42-8504-860E4EAFBB07}" srcOrd="0" destOrd="0" presId="urn:microsoft.com/office/officeart/2005/8/layout/orgChart1"/>
    <dgm:cxn modelId="{F5C555DC-2A73-5F4C-A16B-98F0996C76FF}" type="presOf" srcId="{17775261-5FE4-BA43-9932-27DFD1118EEF}" destId="{1F76D8F2-5193-DA4A-85E3-C1034B14A38D}" srcOrd="0" destOrd="0" presId="urn:microsoft.com/office/officeart/2005/8/layout/orgChart1"/>
    <dgm:cxn modelId="{F4F059E9-4EB1-3F42-B221-4276E5987365}" type="presOf" srcId="{8F6D1F60-CEE0-5248-8FC5-D3483E37BD62}" destId="{EB5711F1-B45A-DC4D-BDEA-D3D8E432ED6B}" srcOrd="0" destOrd="0" presId="urn:microsoft.com/office/officeart/2005/8/layout/orgChart1"/>
    <dgm:cxn modelId="{F66585EF-8BB0-C545-A197-2205752F0895}" type="presOf" srcId="{514A1C34-F5F8-A744-955B-1B8AE49A88BB}" destId="{92272298-058D-AA4E-B946-192FB5232413}" srcOrd="0" destOrd="0" presId="urn:microsoft.com/office/officeart/2005/8/layout/orgChart1"/>
    <dgm:cxn modelId="{68BFC5F6-60FA-C543-92AA-443EF1179C45}" type="presOf" srcId="{C6E296B8-305E-2048-8664-B5EEE59B30DA}" destId="{D9510317-64AE-1447-93F2-42F09330589E}" srcOrd="0" destOrd="0" presId="urn:microsoft.com/office/officeart/2005/8/layout/orgChart1"/>
    <dgm:cxn modelId="{48CC7F88-3E85-8749-A04C-5638382F9D5D}" type="presParOf" srcId="{13F30A1B-83F6-3A4E-BC9E-39FDB028A56A}" destId="{D8E5BD52-5D2F-594A-809A-91CF7216A168}" srcOrd="0" destOrd="0" presId="urn:microsoft.com/office/officeart/2005/8/layout/orgChart1"/>
    <dgm:cxn modelId="{9EFB716E-3ABF-4D4A-83CE-406447460718}" type="presParOf" srcId="{D8E5BD52-5D2F-594A-809A-91CF7216A168}" destId="{D0110729-E8AD-1C4F-B022-24AF6B9DB74A}" srcOrd="0" destOrd="0" presId="urn:microsoft.com/office/officeart/2005/8/layout/orgChart1"/>
    <dgm:cxn modelId="{539AFCA1-D88B-C448-B01C-8782E0AB7984}" type="presParOf" srcId="{D0110729-E8AD-1C4F-B022-24AF6B9DB74A}" destId="{B4809CA7-24C8-CD42-8504-860E4EAFBB07}" srcOrd="0" destOrd="0" presId="urn:microsoft.com/office/officeart/2005/8/layout/orgChart1"/>
    <dgm:cxn modelId="{F5A51783-8929-6748-BD93-67C6BEA82480}" type="presParOf" srcId="{D0110729-E8AD-1C4F-B022-24AF6B9DB74A}" destId="{130F40BD-1C41-FF43-83B2-9FE88C599311}" srcOrd="1" destOrd="0" presId="urn:microsoft.com/office/officeart/2005/8/layout/orgChart1"/>
    <dgm:cxn modelId="{64FB146C-9AB8-E14F-806B-2172C98CCF59}" type="presParOf" srcId="{D8E5BD52-5D2F-594A-809A-91CF7216A168}" destId="{35CF94C1-E62F-554A-8C57-83459BBB63F3}" srcOrd="1" destOrd="0" presId="urn:microsoft.com/office/officeart/2005/8/layout/orgChart1"/>
    <dgm:cxn modelId="{814A20F6-2836-4A4A-A3F7-1CD91FFCEF26}" type="presParOf" srcId="{35CF94C1-E62F-554A-8C57-83459BBB63F3}" destId="{60B38C96-3CED-134B-B567-9DC97A2983E4}" srcOrd="0" destOrd="0" presId="urn:microsoft.com/office/officeart/2005/8/layout/orgChart1"/>
    <dgm:cxn modelId="{D18ADF92-20F4-C047-B3E7-67E30D0DA735}" type="presParOf" srcId="{35CF94C1-E62F-554A-8C57-83459BBB63F3}" destId="{B25CF9B9-B042-7641-B148-C089009A8016}" srcOrd="1" destOrd="0" presId="urn:microsoft.com/office/officeart/2005/8/layout/orgChart1"/>
    <dgm:cxn modelId="{1F237D45-1F8C-4F4B-804D-C89F6B734223}" type="presParOf" srcId="{B25CF9B9-B042-7641-B148-C089009A8016}" destId="{71311469-884C-2246-BB99-DE640067102D}" srcOrd="0" destOrd="0" presId="urn:microsoft.com/office/officeart/2005/8/layout/orgChart1"/>
    <dgm:cxn modelId="{352B3B09-A0B0-4040-B18D-9B17C1E73338}" type="presParOf" srcId="{71311469-884C-2246-BB99-DE640067102D}" destId="{00823E0A-245A-3E42-8BC4-9F2D3C2DB8AA}" srcOrd="0" destOrd="0" presId="urn:microsoft.com/office/officeart/2005/8/layout/orgChart1"/>
    <dgm:cxn modelId="{25027CCE-7884-014B-8F55-72381855DD2D}" type="presParOf" srcId="{71311469-884C-2246-BB99-DE640067102D}" destId="{6A266E4A-BAB2-0E42-A256-844E8E173A32}" srcOrd="1" destOrd="0" presId="urn:microsoft.com/office/officeart/2005/8/layout/orgChart1"/>
    <dgm:cxn modelId="{92016823-6DEC-8943-AF14-7D858C93D825}" type="presParOf" srcId="{B25CF9B9-B042-7641-B148-C089009A8016}" destId="{3FFE3DA3-310E-D747-95C5-0E0A5A1359D8}" srcOrd="1" destOrd="0" presId="urn:microsoft.com/office/officeart/2005/8/layout/orgChart1"/>
    <dgm:cxn modelId="{285D8190-EEF4-C240-A511-F15F234CE1FE}" type="presParOf" srcId="{3FFE3DA3-310E-D747-95C5-0E0A5A1359D8}" destId="{D9510317-64AE-1447-93F2-42F09330589E}" srcOrd="0" destOrd="0" presId="urn:microsoft.com/office/officeart/2005/8/layout/orgChart1"/>
    <dgm:cxn modelId="{01576B07-FB1E-C24A-8831-F6230A90BCCD}" type="presParOf" srcId="{3FFE3DA3-310E-D747-95C5-0E0A5A1359D8}" destId="{9B8C2A23-E858-2A44-AA01-5481ADF7738F}" srcOrd="1" destOrd="0" presId="urn:microsoft.com/office/officeart/2005/8/layout/orgChart1"/>
    <dgm:cxn modelId="{1C796926-3645-7942-ABB5-6D6564C7CA3B}" type="presParOf" srcId="{9B8C2A23-E858-2A44-AA01-5481ADF7738F}" destId="{F79A958C-B74A-9740-B4C0-67CE9747FCE1}" srcOrd="0" destOrd="0" presId="urn:microsoft.com/office/officeart/2005/8/layout/orgChart1"/>
    <dgm:cxn modelId="{D62A6F51-775C-B54A-820D-F68FF2B831EF}" type="presParOf" srcId="{F79A958C-B74A-9740-B4C0-67CE9747FCE1}" destId="{4FA4D486-4023-4A42-B1AD-2FBBDD910751}" srcOrd="0" destOrd="0" presId="urn:microsoft.com/office/officeart/2005/8/layout/orgChart1"/>
    <dgm:cxn modelId="{2A2E9069-4D00-694C-BEC9-32EA1318E94C}" type="presParOf" srcId="{F79A958C-B74A-9740-B4C0-67CE9747FCE1}" destId="{BF10ED34-FDB6-8F4B-8524-5F0EAFDAD449}" srcOrd="1" destOrd="0" presId="urn:microsoft.com/office/officeart/2005/8/layout/orgChart1"/>
    <dgm:cxn modelId="{D159AEB3-3AEC-BA41-B892-009968A34FA7}" type="presParOf" srcId="{9B8C2A23-E858-2A44-AA01-5481ADF7738F}" destId="{C4D4D3DE-7A40-A94E-8C3B-76B548EDA4AE}" srcOrd="1" destOrd="0" presId="urn:microsoft.com/office/officeart/2005/8/layout/orgChart1"/>
    <dgm:cxn modelId="{7AF024C4-FBF8-304A-B1F1-03DE778E5D4E}" type="presParOf" srcId="{9B8C2A23-E858-2A44-AA01-5481ADF7738F}" destId="{CF1B7B8A-4660-9A4E-B8DD-BAA755086C46}" srcOrd="2" destOrd="0" presId="urn:microsoft.com/office/officeart/2005/8/layout/orgChart1"/>
    <dgm:cxn modelId="{D262A86D-F3FE-104C-A59B-35889B9BE7D9}" type="presParOf" srcId="{CF1B7B8A-4660-9A4E-B8DD-BAA755086C46}" destId="{8B1BFD83-DC55-0B4D-998F-9A8DDCF74F63}" srcOrd="0" destOrd="0" presId="urn:microsoft.com/office/officeart/2005/8/layout/orgChart1"/>
    <dgm:cxn modelId="{BBC700AC-39F1-5C48-8AA1-FCCE869175A4}" type="presParOf" srcId="{CF1B7B8A-4660-9A4E-B8DD-BAA755086C46}" destId="{6FF5C857-42DE-B347-9D7D-2F8953DAD251}" srcOrd="1" destOrd="0" presId="urn:microsoft.com/office/officeart/2005/8/layout/orgChart1"/>
    <dgm:cxn modelId="{8765D302-03DC-F140-A971-9901C6C0E31A}" type="presParOf" srcId="{6FF5C857-42DE-B347-9D7D-2F8953DAD251}" destId="{58E90C7B-FAF1-A941-8951-11FBE30B06B3}" srcOrd="0" destOrd="0" presId="urn:microsoft.com/office/officeart/2005/8/layout/orgChart1"/>
    <dgm:cxn modelId="{730CC860-22FD-B44F-9482-F7D150668DA7}" type="presParOf" srcId="{58E90C7B-FAF1-A941-8951-11FBE30B06B3}" destId="{1F76D8F2-5193-DA4A-85E3-C1034B14A38D}" srcOrd="0" destOrd="0" presId="urn:microsoft.com/office/officeart/2005/8/layout/orgChart1"/>
    <dgm:cxn modelId="{8F81BE2F-D458-304D-82DE-F19733A1ADC0}" type="presParOf" srcId="{58E90C7B-FAF1-A941-8951-11FBE30B06B3}" destId="{E4A40A44-BAEB-6F4B-8BC9-5CFABF0E4ABE}" srcOrd="1" destOrd="0" presId="urn:microsoft.com/office/officeart/2005/8/layout/orgChart1"/>
    <dgm:cxn modelId="{D30A204B-CB54-484C-A46A-55B7A913049C}" type="presParOf" srcId="{6FF5C857-42DE-B347-9D7D-2F8953DAD251}" destId="{E00F8C96-5E36-7E44-B723-EA3BF8AAA81A}" srcOrd="1" destOrd="0" presId="urn:microsoft.com/office/officeart/2005/8/layout/orgChart1"/>
    <dgm:cxn modelId="{B4BE23E5-E9E3-A140-A936-B7C8707A349E}" type="presParOf" srcId="{6FF5C857-42DE-B347-9D7D-2F8953DAD251}" destId="{6B60CC0B-3514-E348-A77C-5F093F9C160F}" srcOrd="2" destOrd="0" presId="urn:microsoft.com/office/officeart/2005/8/layout/orgChart1"/>
    <dgm:cxn modelId="{F005C0C7-1000-644E-9823-6E66CAA46B5A}" type="presParOf" srcId="{B25CF9B9-B042-7641-B148-C089009A8016}" destId="{F6E8F347-82EA-5A47-8642-6002F5B75251}" srcOrd="2" destOrd="0" presId="urn:microsoft.com/office/officeart/2005/8/layout/orgChart1"/>
    <dgm:cxn modelId="{6750BC18-3930-E04C-B161-A5F181D3CBE8}" type="presParOf" srcId="{F6E8F347-82EA-5A47-8642-6002F5B75251}" destId="{A9452AFE-6723-3D40-99EB-D5725EA29612}" srcOrd="0" destOrd="0" presId="urn:microsoft.com/office/officeart/2005/8/layout/orgChart1"/>
    <dgm:cxn modelId="{914DCD1F-9439-F344-AA49-FFD3D388A629}" type="presParOf" srcId="{F6E8F347-82EA-5A47-8642-6002F5B75251}" destId="{69B6D658-FAE1-6545-8093-488A6A07D950}" srcOrd="1" destOrd="0" presId="urn:microsoft.com/office/officeart/2005/8/layout/orgChart1"/>
    <dgm:cxn modelId="{649F0259-9033-2943-9F36-FF42302A1F7F}" type="presParOf" srcId="{69B6D658-FAE1-6545-8093-488A6A07D950}" destId="{392C49CA-AD1D-9543-AA11-276453AB6693}" srcOrd="0" destOrd="0" presId="urn:microsoft.com/office/officeart/2005/8/layout/orgChart1"/>
    <dgm:cxn modelId="{75EB65F3-081E-E24E-8903-43B223FEF83D}" type="presParOf" srcId="{392C49CA-AD1D-9543-AA11-276453AB6693}" destId="{E746D8F2-3E7E-8E43-9E6E-1599C5E464FD}" srcOrd="0" destOrd="0" presId="urn:microsoft.com/office/officeart/2005/8/layout/orgChart1"/>
    <dgm:cxn modelId="{A8155AE7-BA92-BB43-954E-89E0512603F5}" type="presParOf" srcId="{392C49CA-AD1D-9543-AA11-276453AB6693}" destId="{9D516EF1-7C89-BC40-BE75-55FD020C7300}" srcOrd="1" destOrd="0" presId="urn:microsoft.com/office/officeart/2005/8/layout/orgChart1"/>
    <dgm:cxn modelId="{51C6910C-8A74-0145-9114-BA3D667E2451}" type="presParOf" srcId="{69B6D658-FAE1-6545-8093-488A6A07D950}" destId="{D41632BC-1BD0-FB49-98F4-093169B71604}" srcOrd="1" destOrd="0" presId="urn:microsoft.com/office/officeart/2005/8/layout/orgChart1"/>
    <dgm:cxn modelId="{09FFFCF1-E938-B34B-B655-D3D90E85B412}" type="presParOf" srcId="{69B6D658-FAE1-6545-8093-488A6A07D950}" destId="{E7A99413-ADDF-FD4D-8896-6CD40728D3DC}" srcOrd="2" destOrd="0" presId="urn:microsoft.com/office/officeart/2005/8/layout/orgChart1"/>
    <dgm:cxn modelId="{38D13048-FDE9-2147-BAF7-AC74EFF9BE2A}" type="presParOf" srcId="{D8E5BD52-5D2F-594A-809A-91CF7216A168}" destId="{69BC6061-F524-BD4E-915F-35140220E941}" srcOrd="2" destOrd="0" presId="urn:microsoft.com/office/officeart/2005/8/layout/orgChart1"/>
    <dgm:cxn modelId="{AF079E8B-AC94-894D-855A-1CC9C4D0A1FE}" type="presParOf" srcId="{69BC6061-F524-BD4E-915F-35140220E941}" destId="{EB5711F1-B45A-DC4D-BDEA-D3D8E432ED6B}" srcOrd="0" destOrd="0" presId="urn:microsoft.com/office/officeart/2005/8/layout/orgChart1"/>
    <dgm:cxn modelId="{5C984047-7B72-7A46-AB10-4A74E1B9A788}" type="presParOf" srcId="{69BC6061-F524-BD4E-915F-35140220E941}" destId="{37A04D2F-A600-7E4E-A87C-5C6C9D473D9B}" srcOrd="1" destOrd="0" presId="urn:microsoft.com/office/officeart/2005/8/layout/orgChart1"/>
    <dgm:cxn modelId="{E93BDFA8-B57E-754E-A274-82AEA1A24B6A}" type="presParOf" srcId="{37A04D2F-A600-7E4E-A87C-5C6C9D473D9B}" destId="{A00F1E77-3EA8-D941-9C01-F187C9509950}" srcOrd="0" destOrd="0" presId="urn:microsoft.com/office/officeart/2005/8/layout/orgChart1"/>
    <dgm:cxn modelId="{496F29EB-C17F-D24C-BC62-5290E194181A}" type="presParOf" srcId="{A00F1E77-3EA8-D941-9C01-F187C9509950}" destId="{92272298-058D-AA4E-B946-192FB5232413}" srcOrd="0" destOrd="0" presId="urn:microsoft.com/office/officeart/2005/8/layout/orgChart1"/>
    <dgm:cxn modelId="{BDA3E061-C7F4-2840-94BA-2BEC005D6D46}" type="presParOf" srcId="{A00F1E77-3EA8-D941-9C01-F187C9509950}" destId="{CFD1C64B-4F58-DF4B-BA7E-BE69D4D6DA03}" srcOrd="1" destOrd="0" presId="urn:microsoft.com/office/officeart/2005/8/layout/orgChart1"/>
    <dgm:cxn modelId="{0C913793-8C37-3045-A2F2-3AC6685C3F1D}" type="presParOf" srcId="{37A04D2F-A600-7E4E-A87C-5C6C9D473D9B}" destId="{75BF1761-1607-CE43-897C-3011F7CCAF44}" srcOrd="1" destOrd="0" presId="urn:microsoft.com/office/officeart/2005/8/layout/orgChart1"/>
    <dgm:cxn modelId="{2A0EE592-DB6D-9F4A-A92D-F8FCFC2100B0}" type="presParOf" srcId="{37A04D2F-A600-7E4E-A87C-5C6C9D473D9B}" destId="{228BD634-009B-B642-8798-E02732A0A4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711F1-B45A-DC4D-BDEA-D3D8E432ED6B}">
      <dsp:nvSpPr>
        <dsp:cNvPr id="0" name=""/>
        <dsp:cNvSpPr/>
      </dsp:nvSpPr>
      <dsp:spPr>
        <a:xfrm>
          <a:off x="3184413" y="1691707"/>
          <a:ext cx="3200683" cy="213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30"/>
              </a:lnTo>
              <a:lnTo>
                <a:pt x="3200683" y="2132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52AFE-6723-3D40-99EB-D5725EA29612}">
      <dsp:nvSpPr>
        <dsp:cNvPr id="0" name=""/>
        <dsp:cNvSpPr/>
      </dsp:nvSpPr>
      <dsp:spPr>
        <a:xfrm>
          <a:off x="3183735" y="2805707"/>
          <a:ext cx="3208799" cy="205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55"/>
              </a:lnTo>
              <a:lnTo>
                <a:pt x="3208799" y="2059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BFD83-DC55-0B4D-998F-9A8DDCF74F63}">
      <dsp:nvSpPr>
        <dsp:cNvPr id="0" name=""/>
        <dsp:cNvSpPr/>
      </dsp:nvSpPr>
      <dsp:spPr>
        <a:xfrm>
          <a:off x="3187618" y="3933026"/>
          <a:ext cx="3237350" cy="266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834"/>
              </a:lnTo>
              <a:lnTo>
                <a:pt x="3237350" y="2668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10317-64AE-1447-93F2-42F09330589E}">
      <dsp:nvSpPr>
        <dsp:cNvPr id="0" name=""/>
        <dsp:cNvSpPr/>
      </dsp:nvSpPr>
      <dsp:spPr>
        <a:xfrm>
          <a:off x="3138015" y="2805707"/>
          <a:ext cx="91440" cy="434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622"/>
              </a:lnTo>
              <a:lnTo>
                <a:pt x="49602" y="354622"/>
              </a:lnTo>
              <a:lnTo>
                <a:pt x="49602" y="4345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38C96-3CED-134B-B567-9DC97A2983E4}">
      <dsp:nvSpPr>
        <dsp:cNvPr id="0" name=""/>
        <dsp:cNvSpPr/>
      </dsp:nvSpPr>
      <dsp:spPr>
        <a:xfrm>
          <a:off x="3138015" y="1691707"/>
          <a:ext cx="91440" cy="421245"/>
        </a:xfrm>
        <a:custGeom>
          <a:avLst/>
          <a:gdLst/>
          <a:ahLst/>
          <a:cxnLst/>
          <a:rect l="0" t="0" r="0" b="0"/>
          <a:pathLst>
            <a:path>
              <a:moveTo>
                <a:pt x="46397" y="0"/>
              </a:moveTo>
              <a:lnTo>
                <a:pt x="46397" y="341302"/>
              </a:lnTo>
              <a:lnTo>
                <a:pt x="45720" y="341302"/>
              </a:lnTo>
              <a:lnTo>
                <a:pt x="45720" y="4212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09CA7-24C8-CD42-8504-860E4EAFBB07}">
      <dsp:nvSpPr>
        <dsp:cNvPr id="0" name=""/>
        <dsp:cNvSpPr/>
      </dsp:nvSpPr>
      <dsp:spPr>
        <a:xfrm>
          <a:off x="1543064" y="998952"/>
          <a:ext cx="3282697" cy="692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Section (Georgia)</a:t>
          </a:r>
        </a:p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Emergency Coordinator (SEC)</a:t>
          </a:r>
        </a:p>
      </dsp:txBody>
      <dsp:txXfrm>
        <a:off x="1543064" y="998952"/>
        <a:ext cx="3282697" cy="692754"/>
      </dsp:txXfrm>
    </dsp:sp>
    <dsp:sp modelId="{00823E0A-245A-3E42-8BC4-9F2D3C2DB8AA}">
      <dsp:nvSpPr>
        <dsp:cNvPr id="0" name=""/>
        <dsp:cNvSpPr/>
      </dsp:nvSpPr>
      <dsp:spPr>
        <a:xfrm>
          <a:off x="1542387" y="2112952"/>
          <a:ext cx="3282697" cy="692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District (Regional)</a:t>
          </a:r>
        </a:p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Emergency Coordinator (DEC)</a:t>
          </a:r>
        </a:p>
      </dsp:txBody>
      <dsp:txXfrm>
        <a:off x="1542387" y="2112952"/>
        <a:ext cx="3282697" cy="692754"/>
      </dsp:txXfrm>
    </dsp:sp>
    <dsp:sp modelId="{4FA4D486-4023-4A42-B1AD-2FBBDD910751}">
      <dsp:nvSpPr>
        <dsp:cNvPr id="0" name=""/>
        <dsp:cNvSpPr/>
      </dsp:nvSpPr>
      <dsp:spPr>
        <a:xfrm>
          <a:off x="1546270" y="3240272"/>
          <a:ext cx="3282697" cy="692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County</a:t>
          </a:r>
        </a:p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Emergency Coordinator (EC)</a:t>
          </a:r>
          <a:endParaRPr lang="en-US" sz="1800" b="1" kern="1200" dirty="0"/>
        </a:p>
      </dsp:txBody>
      <dsp:txXfrm>
        <a:off x="1546270" y="3240272"/>
        <a:ext cx="3282697" cy="692754"/>
      </dsp:txXfrm>
    </dsp:sp>
    <dsp:sp modelId="{1F76D8F2-5193-DA4A-85E3-C1034B14A38D}">
      <dsp:nvSpPr>
        <dsp:cNvPr id="0" name=""/>
        <dsp:cNvSpPr/>
      </dsp:nvSpPr>
      <dsp:spPr>
        <a:xfrm>
          <a:off x="6424969" y="3853483"/>
          <a:ext cx="3282697" cy="692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County</a:t>
          </a:r>
        </a:p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AEC Public Health</a:t>
          </a:r>
        </a:p>
      </dsp:txBody>
      <dsp:txXfrm>
        <a:off x="6424969" y="3853483"/>
        <a:ext cx="3282697" cy="692754"/>
      </dsp:txXfrm>
    </dsp:sp>
    <dsp:sp modelId="{E746D8F2-3E7E-8E43-9E6E-1599C5E464FD}">
      <dsp:nvSpPr>
        <dsp:cNvPr id="0" name=""/>
        <dsp:cNvSpPr/>
      </dsp:nvSpPr>
      <dsp:spPr>
        <a:xfrm>
          <a:off x="6392535" y="2665285"/>
          <a:ext cx="3282697" cy="692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District</a:t>
          </a:r>
        </a:p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ADEC Public Health</a:t>
          </a:r>
        </a:p>
      </dsp:txBody>
      <dsp:txXfrm>
        <a:off x="6392535" y="2665285"/>
        <a:ext cx="3282697" cy="692754"/>
      </dsp:txXfrm>
    </dsp:sp>
    <dsp:sp modelId="{92272298-058D-AA4E-B946-192FB5232413}">
      <dsp:nvSpPr>
        <dsp:cNvPr id="0" name=""/>
        <dsp:cNvSpPr/>
      </dsp:nvSpPr>
      <dsp:spPr>
        <a:xfrm>
          <a:off x="6385097" y="1558560"/>
          <a:ext cx="3282697" cy="692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Section</a:t>
          </a:r>
        </a:p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ASEC Public Health</a:t>
          </a:r>
          <a:endParaRPr lang="en-US" sz="2000" kern="1200" dirty="0"/>
        </a:p>
      </dsp:txBody>
      <dsp:txXfrm>
        <a:off x="6385097" y="1558560"/>
        <a:ext cx="3282697" cy="692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02539B-778F-3049-BB50-28759E8FB2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B0E38-98B9-4848-9D6B-D4EC7762A5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9057C-1D3B-F740-BB06-068F007254BC}" type="datetime1">
              <a:rPr lang="en-US" smtClean="0"/>
              <a:t>1/11/19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351CA-87DF-6F4B-ACF8-ADAA3AAA6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7DD99-A697-3F49-AAAA-38536488DB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AD83B-8765-0E4D-9B3E-B4C4CE744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9378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21T11:35:54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206 0 8355,'-9'13'-732,"0"-1"1,1-4 936,0-2 1,3 4 0,-5-5 0,-1-2 0,-4-1 0,-3 0 0,-1 1 0,1 2 0,1-4 0,4-4-3073,3-7 2779,-3 4 1,5-7-1,-6 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66150-F3C2-3E4A-BA81-4D5980EF3D92}" type="datetime1">
              <a:rPr lang="en-US" smtClean="0"/>
              <a:t>1/11/19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B4B9-4802-D44E-AB7B-AE6D14B9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6401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ares.org/heop.php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438AD-A40A-5D47-A491-70886266CA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D991B1-E7AE-B74D-B9B6-63AFD0DCE03B}" type="datetime1">
              <a:rPr lang="en-US" smtClean="0"/>
              <a:t>1/11/19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1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8D66150-F3C2-3E4A-BA81-4D5980EF3D92}" type="datetime1">
              <a:rPr lang="en-US" smtClean="0"/>
              <a:t>1/11/19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7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8D66150-F3C2-3E4A-BA81-4D5980EF3D92}" type="datetime1">
              <a:rPr lang="en-US" smtClean="0"/>
              <a:t>1/11/19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69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8D66150-F3C2-3E4A-BA81-4D5980EF3D92}" type="datetime1">
              <a:rPr lang="en-US" smtClean="0"/>
              <a:t>1/11/19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69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8D66150-F3C2-3E4A-BA81-4D5980EF3D92}" type="datetime1">
              <a:rPr lang="en-US" smtClean="0"/>
              <a:t>1/11/19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53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Georgia ARES Hospital Emergency Operations Plan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Includes level I and II operator qualification requirements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Inclusion in facility emergency drills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ARES monthly drills are typically between facility radio communication stations and state level ARES net control stations, they do not involve the facility ICS team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Inclusion with facility ICS team builds people relationships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Inclusion in facility drills identifies “last-mile” (radio station to ICS EOC) communications issues requiring attention to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0B109-42A8-3A4E-A88E-8C4843031D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2D6D669-77EE-2F4C-92F8-E18E56633F36}" type="datetime1">
              <a:rPr lang="en-US" smtClean="0"/>
              <a:t>1/11/19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23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8D66150-F3C2-3E4A-BA81-4D5980EF3D92}" type="datetime1">
              <a:rPr lang="en-US" smtClean="0"/>
              <a:t>1/11/19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05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GA State ARES Hospital Net NCS sends specific directions for each monthly training net to all participating operators.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ICS-213 includes the Hospital/Facility, Operator Name(s), Call(s), and if you are “on-site” using the hospitals equipment or are “remote”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Logs</a:t>
            </a:r>
            <a:r>
              <a:rPr lang="en-US" baseline="0" dirty="0"/>
              <a:t> are </a:t>
            </a:r>
            <a:r>
              <a:rPr lang="en-US" dirty="0"/>
              <a:t>useful for Joint Commission /CMS audit /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75DC0-BF4C-E44A-AC92-A1F86FD750B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57695AB-3609-3B49-A27C-69BC1B6BF668}" type="datetime1">
              <a:rPr lang="en-US" smtClean="0"/>
              <a:t>1/11/19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96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From FEMA statement:</a:t>
            </a:r>
          </a:p>
          <a:p>
            <a:pPr lvl="1"/>
            <a:r>
              <a:rPr lang="en-US" dirty="0"/>
              <a:t>The use of these standardized ICS Forms is encouraged 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promote consistency in the management and documentation of incidents in the spirit of NIMS, and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 facilitate effective use of mutual aid.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ARES Hospital Team members are trained in and expected to use ICS communication forms in their function / role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Blank, ready to use copies of the typically used forms should be maintained at the radio 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B872C-5B8A-9342-968D-0A18FA7144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99763C7-313D-6548-A254-24A5FDA84897}" type="datetime1">
              <a:rPr lang="en-US" smtClean="0"/>
              <a:t>1/11/19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3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Georgia ARES state level monthly ARES hospital nets are documented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Participation by each health facility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Annotated to show operational status (GREEN for CMS external communications functionally compliant)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Participation has been preformed by onsite communications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Participation by each operator at the served location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Operating location (“O” onsite, “R” remote)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Methods of communication (D-Star radio net, VHF analog radio or relay, HF radio and digital messaging)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E46B0-B486-F64E-BFD0-F7755C1E6D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1A00D2D-3510-2048-B7A5-CF434D3B0EB3}" type="datetime1">
              <a:rPr lang="en-US" smtClean="0"/>
              <a:t>1/11/19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66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dirty="0"/>
              <a:t>Documentation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Statement in Facility </a:t>
            </a:r>
            <a:r>
              <a:rPr lang="en-US" sz="1200" dirty="0" err="1"/>
              <a:t>Emerg</a:t>
            </a:r>
            <a:r>
              <a:rPr lang="en-US" sz="1200" dirty="0"/>
              <a:t>. </a:t>
            </a:r>
            <a:r>
              <a:rPr lang="en-US" sz="1200" dirty="0" err="1"/>
              <a:t>Comm</a:t>
            </a:r>
            <a:r>
              <a:rPr lang="en-US" sz="1200" dirty="0"/>
              <a:t> Plan for use of Amateur Radio for external </a:t>
            </a:r>
            <a:r>
              <a:rPr lang="en-US" sz="1200" dirty="0" err="1"/>
              <a:t>comm</a:t>
            </a:r>
            <a:r>
              <a:rPr lang="en-US" sz="1200" dirty="0"/>
              <a:t> meets a CMS requirement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Facility ICS Team must have and know method by which amateur radio function is formally activated (ARES does not self-deploy)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MOU formally defines the relationship between the ARES group and facility organization, includes many of the organizational elements necessary for success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The ARES Hospital Team members are emergency service volunteers!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When on-site are managed by the facility authority.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Credentials are required from the facility necessary for the volunteers to accomplish their assigned tasks during training and activations on a 24-hour basis (e.g., access radio room, facility EOC)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Volunteers should also have access to the cafeteria during all activations and it should be paid for by the facility or at least allowed to purchase at staff prices.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Support from Administration, Public Safety and Engineering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Antennas, coax cable and associated radio equipment carries an expense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Radio room / area should provide for physical security of equipment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If radio station is not located at facility EOC, provide some form of reliable two-way communication path to EOC operational under emergency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451B8-F7C0-A344-A552-E2DCE370C82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812CDE1-DCF8-1D48-A821-09CA023A8C04}" type="datetime1">
              <a:rPr lang="en-US" smtClean="0"/>
              <a:t>1/11/19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5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32A81-C979-B142-9A5A-DF6373004F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C037D5B-ED0B-DA48-AC35-B1AD74F5F918}" type="datetime1">
              <a:rPr lang="en-US" smtClean="0"/>
              <a:t>1/11/19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60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ARES Hospital Team Operators are activated by the local facility: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Direct via GHA911 Everbridge or other means necessary as locally required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Request to the local county ARES Emergency Coordinator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In all cases the county EC shall be notified and if a large area disaster the county EMA EOC.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In the allocation of resources the county EC and EMA EOC are are partners in resource allocation.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When activated the ARES operator is under the direction of the facility incident command in the sole role of a volunteer communicator.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Identify local and regional partners, callsigns and methods of communication (e.g., analog, D-Star, HF, Winlink)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ICS 205 and 205A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Identify locations of radio room, facility EOC and the methods of communication between locations, identify methods that are functional under emergency power.  Only as a last resort should operators leave their station to hand deliver / retrieve messages to / from a remote facility EOC.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All communication to follow ICS practices with utilization of standard ICS forms (e.g., ICS 213 message, ICS 309 </a:t>
            </a:r>
            <a:r>
              <a:rPr lang="en-US" dirty="0" err="1"/>
              <a:t>comm</a:t>
            </a:r>
            <a:r>
              <a:rPr lang="en-US" dirty="0"/>
              <a:t> log).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1BCE-A8EA-2D4C-AC91-3E5D380FF6F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9838ABB-63CF-144A-BD71-127031D27BCC}" type="datetime1">
              <a:rPr lang="en-US" smtClean="0"/>
              <a:t>1/11/19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23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1BCE-A8EA-2D4C-AC91-3E5D380FF6F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9838ABB-63CF-144A-BD71-127031D27BCC}" type="datetime1">
              <a:rPr lang="en-US" smtClean="0"/>
              <a:t>1/11/19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56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F115B-F3CB-9B4A-8BC1-2633CFFF30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C62FEA3-06DE-7942-85DA-6329F9753CEA}" type="datetime1">
              <a:rPr lang="en-US" smtClean="0"/>
              <a:t>1/11/19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31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8D66150-F3C2-3E4A-BA81-4D5980EF3D92}" type="datetime1">
              <a:rPr lang="en-US" smtClean="0"/>
              <a:t>1/11/19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8D66150-F3C2-3E4A-BA81-4D5980EF3D92}" type="datetime1">
              <a:rPr lang="en-US" smtClean="0"/>
              <a:t>1/11/19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2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URLs: </a:t>
            </a:r>
          </a:p>
          <a:p>
            <a:r>
              <a:rPr lang="en-US" dirty="0"/>
              <a:t>ARRL ARES: http://</a:t>
            </a:r>
            <a:r>
              <a:rPr lang="en-US" dirty="0" err="1"/>
              <a:t>www.arrl.org</a:t>
            </a:r>
            <a:r>
              <a:rPr lang="en-US" dirty="0"/>
              <a:t>/</a:t>
            </a:r>
            <a:r>
              <a:rPr lang="en-US" dirty="0" err="1"/>
              <a:t>ares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Georgia ARES Hospital Team: </a:t>
            </a:r>
            <a:r>
              <a:rPr lang="en-US" dirty="0">
                <a:hlinkClick r:id="rId3"/>
              </a:rPr>
              <a:t>https://gaares.org/heop.php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32A81-C979-B142-9A5A-DF6373004F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C037D5B-ED0B-DA48-AC35-B1AD74F5F918}" type="datetime1">
              <a:rPr lang="en-US" smtClean="0"/>
              <a:t>1/11/19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1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leadership Emergency </a:t>
            </a:r>
            <a:r>
              <a:rPr lang="en-US" dirty="0" err="1"/>
              <a:t>Coodinator</a:t>
            </a:r>
            <a:r>
              <a:rPr lang="en-US" dirty="0"/>
              <a:t> chain has a broad responsibility that goes well beyond the hospital operations interest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leadership chain has access to resources beyond the hospital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leadership chain has assistants to focus on functional areas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1F157-82F2-9A47-8C96-D8BBA51363A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BF4596-C5E8-D641-B99B-3469BD8564D7}" type="datetime1">
              <a:rPr lang="en-US" smtClean="0"/>
              <a:t>1/11/19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9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4F992-78E5-3D43-8505-E3068D5778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C603F07-581F-814A-BC38-2F79812C16D3}" type="datetime1">
              <a:rPr lang="en-US" smtClean="0"/>
              <a:t>1/11/19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0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Hospital Team members focus on external communications: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emergency management agencies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local and regional partners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8D66150-F3C2-3E4A-BA81-4D5980EF3D92}" type="datetime1">
              <a:rPr lang="en-US" smtClean="0"/>
              <a:t>1/11/19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22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8D66150-F3C2-3E4A-BA81-4D5980EF3D92}" type="datetime1">
              <a:rPr lang="en-US" smtClean="0"/>
              <a:t>1/11/19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2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ARES Operators develop skills in and routinely practice emergency communications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Knowledge of commonly accepted amateur radio practices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Skill in acting as a net control operator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Familiarity with passing traffic, both by voice and by digital means.</a:t>
            </a:r>
          </a:p>
          <a:p>
            <a:pPr marL="685800" lvl="1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Georgia ARES has a team specializing in health care facility external emergency communications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Program defined in GA ARES HOSPITAL EMERGENCY OPERATIONS PLAN for Hospital Emergency Radio Operators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42FE2-7EAA-E642-9B79-EBC314D1FF1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5A0DD32-9D03-0341-9C71-ED534B364472}" type="datetime1">
              <a:rPr lang="en-US" smtClean="0"/>
              <a:t>1/11/19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41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en-US" dirty="0"/>
              <a:t>Two operator levels (I &amp; II)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Additional training specific to facility emergency communications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Georgia Hospital Emergency Communications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HIPAA Training for Georgia ARES Hospital Net (initial and biennial)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WinLink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Hospital Communications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GHA911 WebEOC Training for facility Operators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Routinely practice analog voice and digital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B4B9-4802-D44E-AB7B-AE6D14B959C0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760B9-F129-434A-9378-B9C23F0A515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9CA4F6A-F5FF-7F49-A7C7-42E21622EEBA}" type="datetime1">
              <a:rPr lang="en-US" smtClean="0"/>
              <a:t>1/11/19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0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F136-A906-6743-87FC-BA3D70F06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EA524-3C52-2249-823A-E63A18AEF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8B24D-4CCD-324E-ADAA-49410FED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A89B-EC6A-D340-B5AE-6BAE69A68765}" type="datetime1">
              <a:rPr lang="en-US" smtClean="0"/>
              <a:t>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2E335-6431-4A46-A483-BC810537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v2019-v01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AA61-DF90-D343-B68C-05056E9C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3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2466-CF97-7A4A-A6BF-18CE8E15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3FD40-D61F-6145-9A2C-29F5C54ED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8201C-F5C0-4247-A770-08D16195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A1EE-782A-A54D-AB21-9B8853836818}" type="datetime1">
              <a:rPr lang="en-US" smtClean="0"/>
              <a:t>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E6FA1-DF23-8F4E-BC3E-99854E4D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v2019-v01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236F1-6FEA-2A44-8B41-63F59009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A99B0-3693-9F4C-9D5B-799BBD512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9E9FC-EE9A-C741-8421-A492D6A3B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EB1C2-4FF7-F541-9777-4374BD82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2628-040E-AA45-B49E-9CCFD21715A3}" type="datetime1">
              <a:rPr lang="en-US" smtClean="0"/>
              <a:t>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E0F51-0172-D74F-9B12-0D10242E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v2019-v01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D7F5A-52C8-AB4B-9D76-A437FEF5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5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FE39-7E92-4C49-9929-15188B89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DBC11-36D4-BB49-9818-CDE1248E4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FCF1-9DB2-054D-B3E2-19CB7A54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E397-77F8-9645-A506-AAFF7ACF9DF6}" type="datetime1">
              <a:rPr lang="en-US" smtClean="0"/>
              <a:t>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4E6A1-890B-B247-B3AB-4E638833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v2019-v01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E272D-FA94-F54D-ADC3-52CFD599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6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FC5F-DD8B-DB4E-9A64-A7CD3E16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0102B-720A-D04E-9118-03A29814E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00599-C59B-8A4D-98F0-9674563C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F2F8-5EFB-6945-B2F2-C4D72BF465FD}" type="datetime1">
              <a:rPr lang="en-US" smtClean="0"/>
              <a:t>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9A36F-0F0A-6346-A4C7-47A3269E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v2019-v01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6BD8-AA98-624A-BA81-C0F6E2FD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8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D699-BFA2-2A4A-BE2E-8737C8C7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99D07-CA1F-5E45-8BB7-FEC5AB8D9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19746-E5B0-B84B-8F45-2C694FAB2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51634-9F28-0442-B79B-54B0AAD57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8569-85A9-A74A-A78D-3FDA5CDD632F}" type="datetime1">
              <a:rPr lang="en-US" smtClean="0"/>
              <a:t>1/11/19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6FBE5-D744-A940-B21D-05583B1E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v2019-v01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0E279-1FE0-7540-BE45-561B1565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8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E26-BEE2-FD44-931D-1C85D541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07AC4-46C2-584D-995C-BB5329F71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3D097-9372-F643-A6C6-29D78D543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9CF91-42B8-C24C-B4BD-CDF02BCF4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6404C-ACA1-7E43-A7FC-2AB17F979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6783CC-4332-CA48-B0DC-D68C6E3D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9BFB-999E-1541-BD36-3F86102604E4}" type="datetime1">
              <a:rPr lang="en-US" smtClean="0"/>
              <a:t>1/11/19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374412-1BDC-9D4C-9925-71BFB045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v2019-v01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6F1ABC-F146-9740-96CA-F8449A49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4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331C-BB13-1340-A72D-91BEB3E1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8D08F6-3C73-FD43-B541-4C895F0E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C92A-1F86-724A-B579-58292218B8F8}" type="datetime1">
              <a:rPr lang="en-US" smtClean="0"/>
              <a:t>1/11/19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03889-46F7-1444-9C57-9D784057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v2019-v01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B270D-F0BD-944F-9ACE-682DC98F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3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DB26C-7947-C94A-B424-A7679495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4ACC-1A0B-3540-AC0E-B5A1D03C75F1}" type="datetime1">
              <a:rPr lang="en-US" smtClean="0"/>
              <a:t>1/11/19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E4B40-BB0B-4E41-B2D9-FD877961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v2019-v01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33D1-65A6-5B47-96D7-0DE7F1B4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3EA88-E2E4-C04F-B824-0DA047BB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EC52-757B-BE49-8ADB-4E9B869A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1DF5D-0090-F04F-8C65-19F80F796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B0C24-912E-2541-AA7C-D6FB85963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52CB-0FC1-7D49-949B-B154191A6B97}" type="datetime1">
              <a:rPr lang="en-US" smtClean="0"/>
              <a:t>1/11/19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42C0F-91DA-CC43-A7F0-23D38AB6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v2019-v01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ECC68-6A36-4844-91FA-568AC9D2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7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2FC0-8034-5343-8302-3B46830C3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8FAE8D-19DD-9846-86F1-BC403C07A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D840F-61D3-4144-ABFE-6C04352ED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93112-D163-7B4E-B16A-AE8CDCC1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2A45-9A58-C142-B76F-2EA86E7F5971}" type="datetime1">
              <a:rPr lang="en-US" smtClean="0"/>
              <a:t>1/11/19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FBDC0-EABD-0F40-9899-10F3612B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v2019-v01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A0523-FD2B-1343-BC57-233E4195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9BCDB"/>
            </a:gs>
            <a:gs pos="94000">
              <a:schemeClr val="bg1"/>
            </a:gs>
            <a:gs pos="60000">
              <a:srgbClr val="E2EEF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5973D-9A22-5344-A35A-C8AFBD41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60C9B-B354-8544-8986-518882FF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6810-08E2-4F4A-8D67-FF69B4C84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CB78-65CF-7049-A98F-EF03618F096B}" type="datetime1">
              <a:rPr lang="en-US" smtClean="0"/>
              <a:t>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2AD21-ACD2-5E48-8B6B-BEA74F42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v2019-v01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8CD97-9430-9548-9779-5F83EC2B9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0F452-447B-6F42-B9E5-F463E3D67B3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CA1DC-4D14-CC47-8E5B-E096DC9DAD1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34" y="294832"/>
            <a:ext cx="818071" cy="97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9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ares.org/contact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332E-32B1-FC47-A25C-720B7A16D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129" y="698332"/>
            <a:ext cx="10429551" cy="1258288"/>
          </a:xfrm>
        </p:spPr>
        <p:txBody>
          <a:bodyPr/>
          <a:lstStyle/>
          <a:p>
            <a:r>
              <a:rPr lang="en-US" b="1" dirty="0"/>
              <a:t>Georgia ARES Hospital Network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B8C39-F8B7-F147-B30A-AB6D82DCC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448" y="2269372"/>
            <a:ext cx="9760017" cy="1060585"/>
          </a:xfrm>
        </p:spPr>
        <p:txBody>
          <a:bodyPr>
            <a:noAutofit/>
          </a:bodyPr>
          <a:lstStyle/>
          <a:p>
            <a:r>
              <a:rPr lang="en-US" sz="2800" dirty="0"/>
              <a:t>When power, Internet, and cellphone communications are lost …</a:t>
            </a:r>
          </a:p>
          <a:p>
            <a:pPr>
              <a:lnSpc>
                <a:spcPct val="140000"/>
              </a:lnSpc>
            </a:pPr>
            <a:r>
              <a:rPr lang="en-US" sz="2800" dirty="0"/>
              <a:t> </a:t>
            </a:r>
            <a:r>
              <a:rPr lang="en-US" sz="2800" b="1" dirty="0"/>
              <a:t>We have solutions!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4DB2E9-8E7F-4789-A6DF-B8F6C8B7C766}"/>
              </a:ext>
            </a:extLst>
          </p:cNvPr>
          <p:cNvCxnSpPr>
            <a:cxnSpLocks/>
          </p:cNvCxnSpPr>
          <p:nvPr/>
        </p:nvCxnSpPr>
        <p:spPr>
          <a:xfrm>
            <a:off x="3258767" y="5495229"/>
            <a:ext cx="783844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DEB0785-39AB-46F4-9221-48AC057E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73030">
            <a:off x="6054757" y="5060326"/>
            <a:ext cx="389893" cy="848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A7E246-B53D-B34F-B293-66392C6567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28" y="4460364"/>
            <a:ext cx="1556768" cy="1856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2BB584-3908-F747-8A6C-0836F4BD11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9" y="4406132"/>
            <a:ext cx="2439049" cy="18643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7BA5A4-FE2D-294B-A557-19847FF64D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876" y="4357066"/>
            <a:ext cx="2033178" cy="20331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D4EFF-33F6-6A4E-9DE2-F1958B432B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49" y="4398165"/>
            <a:ext cx="1941274" cy="19509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9B9A90-A00B-5646-997D-2CC5280E1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73030">
            <a:off x="9152066" y="5010408"/>
            <a:ext cx="389893" cy="848294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18E335B3-7DF4-CE4D-8D17-691D4567728B}"/>
              </a:ext>
            </a:extLst>
          </p:cNvPr>
          <p:cNvSpPr txBox="1">
            <a:spLocks/>
          </p:cNvSpPr>
          <p:nvPr/>
        </p:nvSpPr>
        <p:spPr>
          <a:xfrm>
            <a:off x="6881411" y="3924018"/>
            <a:ext cx="2000073" cy="491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County EMA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FBCA7D8-7F0B-4E4E-BAB4-E0C0505C495E}"/>
              </a:ext>
            </a:extLst>
          </p:cNvPr>
          <p:cNvSpPr txBox="1">
            <a:spLocks/>
          </p:cNvSpPr>
          <p:nvPr/>
        </p:nvSpPr>
        <p:spPr>
          <a:xfrm>
            <a:off x="9958620" y="3924018"/>
            <a:ext cx="1764951" cy="491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GA EMA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D2FE3-67E5-E04B-97AE-1ACE101F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2019-v01.1</a:t>
            </a:r>
          </a:p>
        </p:txBody>
      </p:sp>
    </p:spTree>
    <p:extLst>
      <p:ext uri="{BB962C8B-B14F-4D97-AF65-F5344CB8AC3E}">
        <p14:creationId xmlns:p14="http://schemas.microsoft.com/office/powerpoint/2010/main" val="111214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AE19D-9702-4B3B-A54F-DC1672CCB7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310" y="1783805"/>
            <a:ext cx="5140663" cy="38554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526E9D-F0E9-4E45-895A-C68530C4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191"/>
          </a:xfrm>
        </p:spPr>
        <p:txBody>
          <a:bodyPr/>
          <a:lstStyle/>
          <a:p>
            <a:r>
              <a:rPr lang="en-US" b="1" i="1" dirty="0"/>
              <a:t>Requirements (cont’d)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0E75BA-26D4-E047-9706-64AA210E1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205" y="1513826"/>
            <a:ext cx="5704430" cy="4852140"/>
          </a:xfrm>
        </p:spPr>
        <p:txBody>
          <a:bodyPr>
            <a:normAutofit/>
          </a:bodyPr>
          <a:lstStyle/>
          <a:p>
            <a:r>
              <a:rPr lang="en-US" dirty="0"/>
              <a:t>Operators are under ICS protocol, taking their orders from the </a:t>
            </a:r>
            <a:r>
              <a:rPr lang="en-US" u="sng" dirty="0"/>
              <a:t>facility Incident Commander</a:t>
            </a:r>
            <a:endParaRPr lang="en-US" dirty="0"/>
          </a:p>
          <a:p>
            <a:pPr marL="285750" indent="-285750"/>
            <a:r>
              <a:rPr lang="en-US" dirty="0"/>
              <a:t>Operators are trained to work with county and state EMAs</a:t>
            </a:r>
          </a:p>
          <a:p>
            <a:pPr marL="285750" indent="-285750"/>
            <a:r>
              <a:rPr lang="en-US" dirty="0"/>
              <a:t>Many county EMAs have signed MOUs with ARES and provide radio rooms at their EOCs</a:t>
            </a:r>
          </a:p>
          <a:p>
            <a:pPr marL="285750" indent="-285750"/>
            <a:r>
              <a:rPr lang="en-US" dirty="0"/>
              <a:t>During statewide emergencies we have ARES operators at GEMA (Atlanta and/or backup site)</a:t>
            </a:r>
          </a:p>
        </p:txBody>
      </p:sp>
      <p:sp>
        <p:nvSpPr>
          <p:cNvPr id="6" name="Line Callout 2 5">
            <a:extLst>
              <a:ext uri="{FF2B5EF4-FFF2-40B4-BE49-F238E27FC236}">
                <a16:creationId xmlns:a16="http://schemas.microsoft.com/office/drawing/2014/main" id="{E2CF08FD-1436-E445-9060-5A00A6086A3E}"/>
              </a:ext>
            </a:extLst>
          </p:cNvPr>
          <p:cNvSpPr/>
          <p:nvPr/>
        </p:nvSpPr>
        <p:spPr>
          <a:xfrm flipH="1">
            <a:off x="6096000" y="367684"/>
            <a:ext cx="2046520" cy="10889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4289"/>
              <a:gd name="adj6" fmla="val -48086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Gwinnett Co EOC ARES Radio Station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E8CC9-E5B4-9745-8671-4C802B88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F6DF66-1BD2-4545-A5C4-C2AC58DC60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205" y="919709"/>
            <a:ext cx="6322762" cy="568564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D6EA316-3DAD-F244-B29D-0707771D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b="1" i="1" dirty="0"/>
              <a:t>Your Facility is Part of a Bigger Picture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FA53015-9491-644E-8295-915E6E71C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160" y="1586863"/>
            <a:ext cx="5181600" cy="4656281"/>
          </a:xfrm>
        </p:spPr>
        <p:txBody>
          <a:bodyPr/>
          <a:lstStyle/>
          <a:p>
            <a:pPr marL="342900" indent="-342900"/>
            <a:r>
              <a:rPr lang="en-US" dirty="0"/>
              <a:t>County Emergency Operations Center (EMA)</a:t>
            </a:r>
          </a:p>
          <a:p>
            <a:pPr marL="342900" indent="-342900"/>
            <a:r>
              <a:rPr lang="en-US" dirty="0"/>
              <a:t>Eastside Medical Center (EMC)</a:t>
            </a:r>
          </a:p>
          <a:p>
            <a:pPr marL="342900" indent="-342900"/>
            <a:r>
              <a:rPr lang="en-US" dirty="0"/>
              <a:t>Gwinnett Medical Center Lawrenceville</a:t>
            </a:r>
          </a:p>
          <a:p>
            <a:pPr marL="342900" indent="-342900"/>
            <a:r>
              <a:rPr lang="en-US" dirty="0"/>
              <a:t>Gwinnett Medical Center Duluth</a:t>
            </a:r>
          </a:p>
          <a:p>
            <a:pPr marL="342900" indent="-342900"/>
            <a:r>
              <a:rPr lang="en-US" dirty="0"/>
              <a:t>Gwinnett-Newton-Rockdale Health Department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4CEB63-9E34-9E4E-88E6-8AC5D42A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E4BF2-FB79-7A4D-A027-04372892DCA9}"/>
              </a:ext>
            </a:extLst>
          </p:cNvPr>
          <p:cNvSpPr txBox="1"/>
          <p:nvPr/>
        </p:nvSpPr>
        <p:spPr>
          <a:xfrm>
            <a:off x="5365205" y="5987018"/>
            <a:ext cx="268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Gwinnett Co Example</a:t>
            </a:r>
          </a:p>
        </p:txBody>
      </p:sp>
    </p:spTree>
    <p:extLst>
      <p:ext uri="{BB962C8B-B14F-4D97-AF65-F5344CB8AC3E}">
        <p14:creationId xmlns:p14="http://schemas.microsoft.com/office/powerpoint/2010/main" val="49954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34F245-0B46-E848-A911-26E372F85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799" y="1271208"/>
            <a:ext cx="8838945" cy="512328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AC4E86-2556-F54B-8327-14354F0D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515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Each County is a Part of a Bigger Regional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F84C8-A288-2A45-86BE-3B304703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6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BFCB38-E435-41D7-9E9C-776503DD16FD}"/>
              </a:ext>
            </a:extLst>
          </p:cNvPr>
          <p:cNvSpPr txBox="1"/>
          <p:nvPr/>
        </p:nvSpPr>
        <p:spPr>
          <a:xfrm>
            <a:off x="6664986" y="1417794"/>
            <a:ext cx="5211328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With facilities properly outfitted, ARES operators can communicate with the EOC and key partners in the region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Basic operating station requirements: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VHF/UHF, D-Star &amp; HF radios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Strategically placed antennas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Emergency power (e.g. RED plug)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Physical security for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Internal communication to facility emergency 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ARES team credentialed with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ARES team integration into facility ICS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7E070F-1753-FF43-AE43-07C75ED321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357" y="1840177"/>
            <a:ext cx="4987636" cy="3740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Line Callout 2 11">
            <a:extLst>
              <a:ext uri="{FF2B5EF4-FFF2-40B4-BE49-F238E27FC236}">
                <a16:creationId xmlns:a16="http://schemas.microsoft.com/office/drawing/2014/main" id="{C801D7B9-1164-3D48-BC9A-44E42A0F189D}"/>
              </a:ext>
            </a:extLst>
          </p:cNvPr>
          <p:cNvSpPr/>
          <p:nvPr/>
        </p:nvSpPr>
        <p:spPr>
          <a:xfrm flipH="1">
            <a:off x="382385" y="1281146"/>
            <a:ext cx="1202581" cy="10889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0680"/>
              <a:gd name="adj6" fmla="val -86844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VHF / UHF</a:t>
            </a:r>
          </a:p>
          <a:p>
            <a:pPr algn="ctr"/>
            <a:r>
              <a:rPr lang="en-US" dirty="0"/>
              <a:t>D-Star</a:t>
            </a:r>
          </a:p>
          <a:p>
            <a:pPr algn="ctr"/>
            <a:r>
              <a:rPr lang="en-US" dirty="0"/>
              <a:t>Radio</a:t>
            </a:r>
          </a:p>
        </p:txBody>
      </p:sp>
      <p:sp>
        <p:nvSpPr>
          <p:cNvPr id="13" name="Line Callout 2 12">
            <a:extLst>
              <a:ext uri="{FF2B5EF4-FFF2-40B4-BE49-F238E27FC236}">
                <a16:creationId xmlns:a16="http://schemas.microsoft.com/office/drawing/2014/main" id="{48CB084A-2EC1-6846-B777-2EDE72A7FB63}"/>
              </a:ext>
            </a:extLst>
          </p:cNvPr>
          <p:cNvSpPr/>
          <p:nvPr/>
        </p:nvSpPr>
        <p:spPr>
          <a:xfrm>
            <a:off x="5027981" y="1281146"/>
            <a:ext cx="1196332" cy="10889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0680"/>
              <a:gd name="adj6" fmla="val -86844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HF</a:t>
            </a:r>
          </a:p>
          <a:p>
            <a:pPr algn="ctr"/>
            <a:r>
              <a:rPr lang="en-US" dirty="0"/>
              <a:t>Radio</a:t>
            </a:r>
          </a:p>
        </p:txBody>
      </p:sp>
      <p:sp>
        <p:nvSpPr>
          <p:cNvPr id="14" name="Line Callout 2 13">
            <a:extLst>
              <a:ext uri="{FF2B5EF4-FFF2-40B4-BE49-F238E27FC236}">
                <a16:creationId xmlns:a16="http://schemas.microsoft.com/office/drawing/2014/main" id="{9C7916C6-13AA-6C41-A46C-934F38BAC0A1}"/>
              </a:ext>
            </a:extLst>
          </p:cNvPr>
          <p:cNvSpPr/>
          <p:nvPr/>
        </p:nvSpPr>
        <p:spPr>
          <a:xfrm>
            <a:off x="5027981" y="4841764"/>
            <a:ext cx="1196332" cy="10889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7030"/>
              <a:gd name="adj6" fmla="val -140695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Digital Data Interface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0CA477F-6E1D-6240-AA02-4D5EAE3F0AD8}"/>
              </a:ext>
            </a:extLst>
          </p:cNvPr>
          <p:cNvSpPr txBox="1">
            <a:spLocks/>
          </p:cNvSpPr>
          <p:nvPr/>
        </p:nvSpPr>
        <p:spPr>
          <a:xfrm>
            <a:off x="983675" y="331564"/>
            <a:ext cx="7676136" cy="784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i="1" dirty="0"/>
              <a:t>At the facility – Radio Station</a:t>
            </a:r>
          </a:p>
        </p:txBody>
      </p:sp>
      <p:sp>
        <p:nvSpPr>
          <p:cNvPr id="9" name="Line Callout 2 8">
            <a:extLst>
              <a:ext uri="{FF2B5EF4-FFF2-40B4-BE49-F238E27FC236}">
                <a16:creationId xmlns:a16="http://schemas.microsoft.com/office/drawing/2014/main" id="{EF1F85AA-2C65-0F4B-8084-8DB7D0505A43}"/>
              </a:ext>
            </a:extLst>
          </p:cNvPr>
          <p:cNvSpPr/>
          <p:nvPr/>
        </p:nvSpPr>
        <p:spPr>
          <a:xfrm flipH="1">
            <a:off x="382385" y="5746315"/>
            <a:ext cx="3062845" cy="78723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644"/>
              <a:gd name="adj6" fmla="val -16462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Gwinnett Medical Center @ Duluth Radio Station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AFF56-0BA1-DB43-BC43-B586BC7A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1A1F4E-8F8F-7D4E-8C5E-6BA7CC30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55"/>
            <a:ext cx="10515600" cy="1218141"/>
          </a:xfrm>
        </p:spPr>
        <p:txBody>
          <a:bodyPr>
            <a:normAutofit/>
          </a:bodyPr>
          <a:lstStyle/>
          <a:p>
            <a:r>
              <a:rPr lang="en-US" b="1" i="1" dirty="0"/>
              <a:t>At the Facility - Staffing &amp; 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76C79A-B4CE-3248-9ED0-35A6D5F54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120"/>
            <a:ext cx="10515600" cy="4998720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</a:pPr>
            <a:r>
              <a:rPr lang="en-US" dirty="0"/>
              <a:t>Our goal is to staff each served facility with qualified, credentialed volunteers that will allow for extended 24 hour coverage broken into 12 hour shifts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We conduct and document monthly statewide ARES Hospital Network drills practicing all our communications techniques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We are active in county and statewide ARES learning and drill activities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Include the ARES team in facility emergency drills so we will be familiar with facility emergency management operations and associated EM staff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564F4-113D-E144-A5A9-F8DBB971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1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A3B941-1CB9-BA4D-80FC-0AE9CDFA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i="1" dirty="0"/>
              <a:t>At the Facility - Monthly Exercise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2997F-148C-3F46-9210-930D9D02A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464"/>
            <a:ext cx="6720840" cy="4929886"/>
          </a:xfrm>
        </p:spPr>
        <p:txBody>
          <a:bodyPr>
            <a:normAutofit/>
          </a:bodyPr>
          <a:lstStyle/>
          <a:p>
            <a:r>
              <a:rPr lang="en-US" dirty="0"/>
              <a:t>Monthly exercise provide</a:t>
            </a:r>
          </a:p>
          <a:p>
            <a:pPr lvl="1"/>
            <a:r>
              <a:rPr lang="en-US" dirty="0"/>
              <a:t>Hands-on training for operators</a:t>
            </a:r>
          </a:p>
          <a:p>
            <a:pPr lvl="1"/>
            <a:r>
              <a:rPr lang="en-US" dirty="0"/>
              <a:t>Verification of equipment operational state</a:t>
            </a:r>
          </a:p>
          <a:p>
            <a:pPr lvl="1"/>
            <a:r>
              <a:rPr lang="en-US" dirty="0"/>
              <a:t>Identification of areas for improvement</a:t>
            </a:r>
          </a:p>
          <a:p>
            <a:r>
              <a:rPr lang="en-US" dirty="0"/>
              <a:t>A standard training format</a:t>
            </a:r>
          </a:p>
          <a:p>
            <a:pPr lvl="1"/>
            <a:r>
              <a:rPr lang="en-US" dirty="0"/>
              <a:t>Employs radio technologies to be used during an actual emergency</a:t>
            </a:r>
          </a:p>
          <a:p>
            <a:pPr lvl="1"/>
            <a:r>
              <a:rPr lang="en-US" dirty="0"/>
              <a:t>Drill, drill, drill …</a:t>
            </a:r>
          </a:p>
          <a:p>
            <a:r>
              <a:rPr lang="en-US" dirty="0"/>
              <a:t>Exercise is documented</a:t>
            </a:r>
          </a:p>
          <a:p>
            <a:pPr lvl="1"/>
            <a:r>
              <a:rPr lang="en-US" dirty="0"/>
              <a:t>Formal record of facility participation (useful for Joint Commission &amp; CMS audit / survey)</a:t>
            </a:r>
          </a:p>
          <a:p>
            <a:pPr lvl="1"/>
            <a:r>
              <a:rPr lang="en-US" dirty="0"/>
              <a:t>Tracks individual operator participation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97D24-48E0-114A-ABB9-C51EFEBD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499" y="2455159"/>
            <a:ext cx="3862840" cy="28971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3191B-AD0C-E341-9C1F-A1E76FC3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18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A5DF-5E9A-D043-B5CF-8A88BAF7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Standard Monthly Training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9D774-8C09-B54B-A8FC-06A31C35E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578" y="1532709"/>
            <a:ext cx="9943011" cy="478971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GHA WebEOC check-in; monitored for duration of drill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Check-in to Regional RCH (or alternate RCH) using direct voice radio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ICS-213 message sent via digital radio communication</a:t>
            </a:r>
          </a:p>
          <a:p>
            <a:pPr lvl="1"/>
            <a:r>
              <a:rPr lang="en-US" dirty="0"/>
              <a:t>List facility (using call sign in addition to name) and status</a:t>
            </a:r>
          </a:p>
          <a:p>
            <a:pPr lvl="1"/>
            <a:r>
              <a:rPr lang="en-US" dirty="0"/>
              <a:t>Control operator listed along with additional on-site operators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Digital voice statewide check-in on D-Star and VHF/UHF radio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HF voice statewide check-in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Station communication is logged on ICS-309 form and maintained with station records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54B39-4E32-B141-86DD-6853C08F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56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A5DF-5E9A-D043-B5CF-8A88BAF7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Standard ICS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9D774-8C09-B54B-A8FC-06A31C35E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90264"/>
            <a:ext cx="10352314" cy="112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Typical ICS forms used at the radio station: </a:t>
            </a:r>
          </a:p>
          <a:p>
            <a:pPr marL="457200" lvl="1" indent="0">
              <a:buNone/>
            </a:pPr>
            <a:r>
              <a:rPr lang="en-US" dirty="0"/>
              <a:t>ICS-211 Check-in, ICS-213 Message, ICS-214 Activity, ICS-309 </a:t>
            </a:r>
            <a:r>
              <a:rPr lang="en-US" dirty="0" err="1"/>
              <a:t>Comm</a:t>
            </a:r>
            <a:r>
              <a:rPr lang="en-US" dirty="0"/>
              <a:t> Log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6FC77-964C-4444-8F7E-617906AEE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42" y="1464265"/>
            <a:ext cx="6182924" cy="3499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2BAF16-85F2-F047-993C-70D1938898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1124" y="1464265"/>
            <a:ext cx="4611660" cy="3499576"/>
          </a:xfrm>
          <a:prstGeom prst="rect">
            <a:avLst/>
          </a:prstGeom>
        </p:spPr>
      </p:pic>
      <p:sp>
        <p:nvSpPr>
          <p:cNvPr id="7" name="Line Callout 2 6">
            <a:extLst>
              <a:ext uri="{FF2B5EF4-FFF2-40B4-BE49-F238E27FC236}">
                <a16:creationId xmlns:a16="http://schemas.microsoft.com/office/drawing/2014/main" id="{5D626527-1ECB-674E-BF12-8BFE2A1A8914}"/>
              </a:ext>
            </a:extLst>
          </p:cNvPr>
          <p:cNvSpPr/>
          <p:nvPr/>
        </p:nvSpPr>
        <p:spPr>
          <a:xfrm>
            <a:off x="6417128" y="398746"/>
            <a:ext cx="1218175" cy="8390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8850"/>
              <a:gd name="adj6" fmla="val -96872"/>
            </a:avLst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GMC-D Activation ICS-213</a:t>
            </a:r>
          </a:p>
        </p:txBody>
      </p:sp>
      <p:sp>
        <p:nvSpPr>
          <p:cNvPr id="8" name="Line Callout 2 7">
            <a:extLst>
              <a:ext uri="{FF2B5EF4-FFF2-40B4-BE49-F238E27FC236}">
                <a16:creationId xmlns:a16="http://schemas.microsoft.com/office/drawing/2014/main" id="{327B08A2-5EC3-F44E-B686-6C6F500EE93E}"/>
              </a:ext>
            </a:extLst>
          </p:cNvPr>
          <p:cNvSpPr/>
          <p:nvPr/>
        </p:nvSpPr>
        <p:spPr>
          <a:xfrm>
            <a:off x="9251736" y="357641"/>
            <a:ext cx="1755898" cy="8390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3014"/>
              <a:gd name="adj6" fmla="val -75546"/>
            </a:avLst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Communications Log ICS-309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FDD8C-4922-E342-9102-F8EE220F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69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A3B941-1CB9-BA4D-80FC-0AE9CDFA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</p:spPr>
        <p:txBody>
          <a:bodyPr/>
          <a:lstStyle/>
          <a:p>
            <a:r>
              <a:rPr lang="en-US" b="1" i="1" dirty="0"/>
              <a:t>Monthly Hospital Net Exercise Reports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BA884-78EA-EA48-9458-C8426BE6D0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552" y="1457851"/>
            <a:ext cx="11201274" cy="2124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176E0-6EE3-3D41-BA7F-CE5D4F9D8A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552" y="3729508"/>
            <a:ext cx="10568097" cy="6126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8D2096-38BF-7947-886D-473F4F54C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52" y="4837711"/>
            <a:ext cx="11201274" cy="1157728"/>
          </a:xfrm>
          <a:prstGeom prst="rect">
            <a:avLst/>
          </a:prstGeom>
        </p:spPr>
      </p:pic>
      <p:sp>
        <p:nvSpPr>
          <p:cNvPr id="4" name="Line Callout 2 3">
            <a:extLst>
              <a:ext uri="{FF2B5EF4-FFF2-40B4-BE49-F238E27FC236}">
                <a16:creationId xmlns:a16="http://schemas.microsoft.com/office/drawing/2014/main" id="{002AB3F2-40B3-0344-A866-43C1CC3190B6}"/>
              </a:ext>
            </a:extLst>
          </p:cNvPr>
          <p:cNvSpPr/>
          <p:nvPr/>
        </p:nvSpPr>
        <p:spPr>
          <a:xfrm flipH="1">
            <a:off x="204396" y="1292889"/>
            <a:ext cx="989703" cy="8390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04808"/>
              <a:gd name="adj6" fmla="val -111884"/>
            </a:avLst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Facility Status</a:t>
            </a:r>
          </a:p>
        </p:txBody>
      </p:sp>
      <p:sp>
        <p:nvSpPr>
          <p:cNvPr id="7" name="Line Callout 2 6">
            <a:extLst>
              <a:ext uri="{FF2B5EF4-FFF2-40B4-BE49-F238E27FC236}">
                <a16:creationId xmlns:a16="http://schemas.microsoft.com/office/drawing/2014/main" id="{BD33AF83-7743-D448-AEA3-0C7F262CA823}"/>
              </a:ext>
            </a:extLst>
          </p:cNvPr>
          <p:cNvSpPr/>
          <p:nvPr/>
        </p:nvSpPr>
        <p:spPr>
          <a:xfrm>
            <a:off x="4550482" y="5651865"/>
            <a:ext cx="1420011" cy="8390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08"/>
              <a:gd name="adj6" fmla="val -70871"/>
            </a:avLst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Operator Participation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DC5BA-FCB7-E446-A3F1-B9622DC4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A3B941-1CB9-BA4D-80FC-0AE9CDFA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i="1" dirty="0"/>
              <a:t>Key Elements to Success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2997F-148C-3F46-9210-930D9D02A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846"/>
            <a:ext cx="10515600" cy="494050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Document radio external communications and training plans </a:t>
            </a:r>
          </a:p>
          <a:p>
            <a:pPr lvl="1"/>
            <a:r>
              <a:rPr lang="en-US" dirty="0"/>
              <a:t>Incorporate into facility emergency communications plan (CMS </a:t>
            </a:r>
            <a:r>
              <a:rPr lang="en-US" dirty="0" err="1"/>
              <a:t>reqm’t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Essential activation information in the event of an actual emergency</a:t>
            </a:r>
          </a:p>
          <a:p>
            <a:pPr lvl="1"/>
            <a:r>
              <a:rPr lang="en-US" dirty="0"/>
              <a:t>Consider defining facility-ARES relationship in Memorandum of Understanding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 ARES Hospital Team Volunteers</a:t>
            </a:r>
          </a:p>
          <a:p>
            <a:pPr lvl="1"/>
            <a:r>
              <a:rPr lang="en-US" dirty="0"/>
              <a:t>Recruiting, staffing and training as an on-going process</a:t>
            </a:r>
          </a:p>
          <a:p>
            <a:pPr lvl="1"/>
            <a:r>
              <a:rPr lang="en-US" dirty="0"/>
              <a:t>Credentialed with GA ARES and the served facility </a:t>
            </a:r>
          </a:p>
          <a:p>
            <a:pPr lvl="1"/>
            <a:r>
              <a:rPr lang="en-US" dirty="0"/>
              <a:t>Integration into the facility’s volunteer staff and ICS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Radio station equipment and maintenance</a:t>
            </a:r>
          </a:p>
          <a:p>
            <a:pPr lvl="1"/>
            <a:r>
              <a:rPr lang="en-US" dirty="0"/>
              <a:t>Facility administration supports the emergency communication function</a:t>
            </a:r>
          </a:p>
          <a:p>
            <a:pPr lvl="1"/>
            <a:r>
              <a:rPr lang="en-US" dirty="0"/>
              <a:t>Facility Engineering provides installation of coax runs, emergency power, etc.</a:t>
            </a:r>
          </a:p>
          <a:p>
            <a:pPr lvl="1"/>
            <a:r>
              <a:rPr lang="en-US" dirty="0"/>
              <a:t>Volunteers provide skills for radio installation and operation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1DBA1-492A-CC4B-8FAE-C53F0910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9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FD17-6718-8446-ADFE-0BCD7F9B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0858"/>
          </a:xfrm>
        </p:spPr>
        <p:txBody>
          <a:bodyPr>
            <a:normAutofit/>
          </a:bodyPr>
          <a:lstStyle/>
          <a:p>
            <a:r>
              <a:rPr lang="en-US" b="1" i="1" dirty="0"/>
              <a:t>Georgia ARES Hospital Team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FC5CD-FFF7-1640-BDC1-ECDB9D6C6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501"/>
            <a:ext cx="10515600" cy="4663849"/>
          </a:xfrm>
        </p:spPr>
        <p:txBody>
          <a:bodyPr>
            <a:normAutofit/>
          </a:bodyPr>
          <a:lstStyle/>
          <a:p>
            <a:r>
              <a:rPr lang="en-US" dirty="0"/>
              <a:t>Who are We and How Do You Engage Us?</a:t>
            </a:r>
          </a:p>
          <a:p>
            <a:r>
              <a:rPr lang="en-US" dirty="0"/>
              <a:t>Emergency Communications Requirement</a:t>
            </a:r>
          </a:p>
          <a:p>
            <a:r>
              <a:rPr lang="en-US" dirty="0"/>
              <a:t>Georgia ARES Hospital Team Requirements</a:t>
            </a:r>
          </a:p>
          <a:p>
            <a:r>
              <a:rPr lang="en-US" dirty="0"/>
              <a:t>Your Facility is Part of a Bigger Picture</a:t>
            </a:r>
          </a:p>
          <a:p>
            <a:r>
              <a:rPr lang="en-US" dirty="0"/>
              <a:t>At the Facility – Radio Station, Staffing, Training &amp; Reporting</a:t>
            </a:r>
          </a:p>
          <a:p>
            <a:r>
              <a:rPr lang="en-US" dirty="0"/>
              <a:t>Key Elements to Success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E60C8-86A9-2745-95C8-DB0089A0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20DC3-D66A-5042-9A7F-B153D1CDF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0745" y="3576488"/>
            <a:ext cx="1753256" cy="26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4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A3B941-1CB9-BA4D-80FC-0AE9CDFA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i="1" dirty="0"/>
              <a:t>Elements to Success – Communication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2997F-148C-3F46-9210-930D9D02A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717"/>
            <a:ext cx="10515600" cy="4775112"/>
          </a:xfrm>
        </p:spPr>
        <p:txBody>
          <a:bodyPr>
            <a:normAutofit/>
          </a:bodyPr>
          <a:lstStyle/>
          <a:p>
            <a:r>
              <a:rPr lang="en-US" dirty="0"/>
              <a:t>Collaborative method for activating ARES resources</a:t>
            </a:r>
          </a:p>
          <a:p>
            <a:r>
              <a:rPr lang="en-US" dirty="0"/>
              <a:t>ARES resource role within facility ICS team</a:t>
            </a:r>
          </a:p>
          <a:p>
            <a:pPr lvl="1"/>
            <a:r>
              <a:rPr lang="en-US" dirty="0"/>
              <a:t>Consider use of HICS Emergency Radio Operator Job Sheet Aid</a:t>
            </a:r>
          </a:p>
          <a:p>
            <a:r>
              <a:rPr lang="en-US" dirty="0"/>
              <a:t>Essential information enabling message flow between:</a:t>
            </a:r>
          </a:p>
          <a:p>
            <a:pPr lvl="1"/>
            <a:r>
              <a:rPr lang="en-US" dirty="0"/>
              <a:t>Facility, county and regional partners (local government EMA, RCH)</a:t>
            </a:r>
          </a:p>
          <a:p>
            <a:pPr lvl="1"/>
            <a:r>
              <a:rPr lang="en-US" dirty="0"/>
              <a:t>Last-mile communication between radio station and the facility ICS center</a:t>
            </a:r>
          </a:p>
          <a:p>
            <a:r>
              <a:rPr lang="en-US" dirty="0"/>
              <a:t>Elements of last-mile communication to include</a:t>
            </a:r>
          </a:p>
          <a:p>
            <a:pPr lvl="1"/>
            <a:r>
              <a:rPr lang="en-US" dirty="0"/>
              <a:t>Location of facility EOC &amp; radio room with points of contact</a:t>
            </a:r>
          </a:p>
          <a:p>
            <a:pPr lvl="1"/>
            <a:r>
              <a:rPr lang="en-US" dirty="0"/>
              <a:t>Methods of contact (e.g., phone, email, chat / WebEOC, hand courier)</a:t>
            </a:r>
          </a:p>
          <a:p>
            <a:pPr lvl="1"/>
            <a:r>
              <a:rPr lang="en-US" dirty="0"/>
              <a:t>Utilization of standard ICS forms and message handling practice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AFBDB-F1E3-1946-A6F4-8936220E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29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A3B941-1CB9-BA4D-80FC-0AE9CDFA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22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i="1" dirty="0"/>
              <a:t>Elements to Success for ARES Members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2997F-148C-3F46-9210-930D9D02A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612"/>
            <a:ext cx="10515600" cy="4781738"/>
          </a:xfrm>
        </p:spPr>
        <p:txBody>
          <a:bodyPr>
            <a:normAutofit/>
          </a:bodyPr>
          <a:lstStyle/>
          <a:p>
            <a:r>
              <a:rPr lang="en-US" dirty="0"/>
              <a:t>Patience</a:t>
            </a:r>
          </a:p>
          <a:p>
            <a:pPr lvl="1"/>
            <a:r>
              <a:rPr lang="en-US" dirty="0"/>
              <a:t>Hospitals do not run at Internet time</a:t>
            </a:r>
          </a:p>
          <a:p>
            <a:pPr lvl="1"/>
            <a:r>
              <a:rPr lang="en-US" dirty="0"/>
              <a:t>Set a long term goal</a:t>
            </a:r>
          </a:p>
          <a:p>
            <a:r>
              <a:rPr lang="en-US" dirty="0"/>
              <a:t>Perseverance</a:t>
            </a:r>
          </a:p>
          <a:p>
            <a:pPr lvl="1"/>
            <a:r>
              <a:rPr lang="en-US" dirty="0"/>
              <a:t>Work with what you have</a:t>
            </a:r>
          </a:p>
          <a:p>
            <a:pPr lvl="1"/>
            <a:r>
              <a:rPr lang="en-US" dirty="0"/>
              <a:t>Be creative to obtain that which you need for your long </a:t>
            </a:r>
            <a:r>
              <a:rPr lang="en-US"/>
              <a:t>term goal</a:t>
            </a:r>
            <a:endParaRPr lang="en-US" dirty="0"/>
          </a:p>
          <a:p>
            <a:pPr lvl="2"/>
            <a:r>
              <a:rPr lang="en-US" dirty="0"/>
              <a:t>e.g., grants, repurposed hospital equipment</a:t>
            </a:r>
          </a:p>
          <a:p>
            <a:r>
              <a:rPr lang="en-US" dirty="0"/>
              <a:t>Humility</a:t>
            </a:r>
          </a:p>
          <a:p>
            <a:pPr lvl="1"/>
            <a:r>
              <a:rPr lang="en-US" dirty="0"/>
              <a:t>Respect the leadership of the hospital administration and ICS Team</a:t>
            </a:r>
          </a:p>
          <a:p>
            <a:pPr lvl="1"/>
            <a:r>
              <a:rPr lang="en-US" dirty="0"/>
              <a:t>Stay focused on the 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AFBDB-F1E3-1946-A6F4-8936220E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31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070401-CCDA-477A-9216-A8D7C5FE07D7}"/>
              </a:ext>
            </a:extLst>
          </p:cNvPr>
          <p:cNvSpPr txBox="1"/>
          <p:nvPr/>
        </p:nvSpPr>
        <p:spPr>
          <a:xfrm>
            <a:off x="4815652" y="2799503"/>
            <a:ext cx="2791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1" dirty="0">
                <a:latin typeface="+mj-lt"/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A9C3-0CA0-0945-AF0D-8EDE1EE2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19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33440-6750-49D7-9AB0-18A87EA8FF63}"/>
              </a:ext>
            </a:extLst>
          </p:cNvPr>
          <p:cNvSpPr/>
          <p:nvPr/>
        </p:nvSpPr>
        <p:spPr>
          <a:xfrm>
            <a:off x="1343139" y="2416451"/>
            <a:ext cx="93131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… for allowing Georgia ARES Hospital Team to assist your health facility in meeting your emergency communications needs within the CMS mandate!           </a:t>
            </a:r>
          </a:p>
          <a:p>
            <a:endParaRPr lang="en-US" sz="2400" i="1" dirty="0"/>
          </a:p>
          <a:p>
            <a:pPr algn="ctr"/>
            <a:r>
              <a:rPr lang="en-US" sz="2400" i="1" dirty="0"/>
              <a:t>We are happy to serve!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1313C1B-E8C3-2049-8D1A-2F31FC9DD0BD}"/>
              </a:ext>
            </a:extLst>
          </p:cNvPr>
          <p:cNvSpPr txBox="1">
            <a:spLocks/>
          </p:cNvSpPr>
          <p:nvPr/>
        </p:nvSpPr>
        <p:spPr>
          <a:xfrm>
            <a:off x="838200" y="295458"/>
            <a:ext cx="10515600" cy="8192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8CB2A-8BA7-944A-A3A5-B00E3C10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52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1A1F4E-8F8F-7D4E-8C5E-6BA7CC30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141"/>
          </a:xfrm>
        </p:spPr>
        <p:txBody>
          <a:bodyPr>
            <a:normAutofit/>
          </a:bodyPr>
          <a:lstStyle/>
          <a:p>
            <a:r>
              <a:rPr lang="en-US" b="1" i="1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76C79A-B4CE-3248-9ED0-35A6D5F54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267"/>
            <a:ext cx="10515600" cy="459369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Aft>
                <a:spcPts val="600"/>
              </a:spcAft>
            </a:pPr>
            <a:r>
              <a:rPr lang="en-US" dirty="0"/>
              <a:t>Emergency Preparedness Requirements for Medicare and Medicaid Participating Providers and Suppliers [includes 42 CFR 482.15(c)(3)]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https://www.federalregister.gov/d/2016-21404 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[CMS] State Operations Manual Appendix Z- Emergency Preparedness for All Provider and Certified Supplier Types Interpretive Guidance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https://www.cms.gov/Regulations-and-Guidance/Guidance/Manuals/downloads/som107ap_z_emergprep.pdf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Georgia ARES Hospital Team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https://gaares.org/heop.php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dirty="0"/>
              <a:t>Georgia ARES Hospital Emergency Operations Plan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HICS Emergency Radio Operator Job Sheet Aid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http://hicscenter.org/SitePages/JASs-JobAids.aspx</a:t>
            </a:r>
          </a:p>
          <a:p>
            <a:pPr marL="285750" indent="-285750"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D8091-67A5-E845-A471-682E7560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2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FD17-6718-8446-ADFE-0BCD7F9B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0858"/>
          </a:xfrm>
        </p:spPr>
        <p:txBody>
          <a:bodyPr>
            <a:normAutofit/>
          </a:bodyPr>
          <a:lstStyle/>
          <a:p>
            <a:r>
              <a:rPr lang="en-US" b="1" i="1" dirty="0"/>
              <a:t>Georgia ARES Hospital Team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FC5CD-FFF7-1640-BDC1-ECDB9D6C6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114"/>
            <a:ext cx="10515600" cy="4663849"/>
          </a:xfrm>
        </p:spPr>
        <p:txBody>
          <a:bodyPr>
            <a:normAutofit/>
          </a:bodyPr>
          <a:lstStyle/>
          <a:p>
            <a:r>
              <a:rPr lang="en-US" dirty="0"/>
              <a:t>The Amateur Radio Emergency Service (ARES ®) is a program of the American Radio Relay League (ARRL)</a:t>
            </a:r>
          </a:p>
          <a:p>
            <a:r>
              <a:rPr lang="en-US" dirty="0"/>
              <a:t>In the event of a disaster we use radios, computers, and special software leveraging various frequencies, data modes, and techniques to provide vital communications when conventional communications are disrupted</a:t>
            </a:r>
          </a:p>
          <a:p>
            <a:r>
              <a:rPr lang="en-US" dirty="0"/>
              <a:t>Our services are provided by volunteer, licensed amateur radio operators with specialized training using frequencies allocated to us by the FCC</a:t>
            </a:r>
          </a:p>
          <a:p>
            <a:r>
              <a:rPr lang="en-US" dirty="0"/>
              <a:t>The Hospital Team is a public health functional interest area of ARES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E60C8-86A9-2745-95C8-DB0089A0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4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FD17-6718-8446-ADFE-0BCD7F9B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0858"/>
          </a:xfrm>
        </p:spPr>
        <p:txBody>
          <a:bodyPr>
            <a:normAutofit/>
          </a:bodyPr>
          <a:lstStyle/>
          <a:p>
            <a:r>
              <a:rPr lang="en-US" b="1" i="1" dirty="0"/>
              <a:t>Georgia ARES Hospital Team Structure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826A4B-99FC-3B4E-8707-328A55725D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904647"/>
              </p:ext>
            </p:extLst>
          </p:nvPr>
        </p:nvGraphicFramePr>
        <p:xfrm>
          <a:off x="838200" y="1417196"/>
          <a:ext cx="10515600" cy="4958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8671353-D958-7047-99F0-E8DACA1CC869}"/>
              </a:ext>
            </a:extLst>
          </p:cNvPr>
          <p:cNvSpPr txBox="1"/>
          <p:nvPr/>
        </p:nvSpPr>
        <p:spPr>
          <a:xfrm>
            <a:off x="2950025" y="1539329"/>
            <a:ext cx="2209800" cy="6400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Leadership Chain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48D39-F05E-B84C-AD39-7FE10760FC6C}"/>
              </a:ext>
            </a:extLst>
          </p:cNvPr>
          <p:cNvSpPr txBox="1"/>
          <p:nvPr/>
        </p:nvSpPr>
        <p:spPr>
          <a:xfrm>
            <a:off x="7761515" y="2089277"/>
            <a:ext cx="22098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Assistants for Functional Area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4C44D-828F-D243-A720-F73A4DC4A75E}"/>
              </a:ext>
            </a:extLst>
          </p:cNvPr>
          <p:cNvCxnSpPr>
            <a:cxnSpLocks/>
          </p:cNvCxnSpPr>
          <p:nvPr/>
        </p:nvCxnSpPr>
        <p:spPr>
          <a:xfrm>
            <a:off x="8904514" y="3472543"/>
            <a:ext cx="0" cy="187234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E4E59-4FB1-824A-9945-A98E9E2C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FD17-6718-8446-ADFE-0BCD7F9B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0858"/>
          </a:xfrm>
        </p:spPr>
        <p:txBody>
          <a:bodyPr>
            <a:normAutofit/>
          </a:bodyPr>
          <a:lstStyle/>
          <a:p>
            <a:r>
              <a:rPr lang="en-US" b="1" i="1" dirty="0"/>
              <a:t>Engaging the Georgia ARES Hospital Team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445D8D-07A2-C348-ABE3-36C96D20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634"/>
            <a:ext cx="10515600" cy="4516329"/>
          </a:xfrm>
        </p:spPr>
        <p:txBody>
          <a:bodyPr>
            <a:normAutofit/>
          </a:bodyPr>
          <a:lstStyle/>
          <a:p>
            <a:r>
              <a:rPr lang="en-US" dirty="0"/>
              <a:t>To initiate establishment of an ARES Hospital Team function at your health facility contact the Georgia State ARES Section leadership: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https://gaares.org/contact.php</a:t>
            </a:r>
            <a:endParaRPr lang="en-US" dirty="0"/>
          </a:p>
          <a:p>
            <a:r>
              <a:rPr lang="en-US" dirty="0"/>
              <a:t>In your contact request please identify your interest in establishing a ARES Hospital Team presence at your facility, provide your health facility name and county of location</a:t>
            </a:r>
          </a:p>
          <a:p>
            <a:r>
              <a:rPr lang="en-US" dirty="0"/>
              <a:t>The state Section leadership team will connect you with the local county Emergency Coordinator (EC) or other appropriate resource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38566B-603F-F746-843B-3CC68AAB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5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381F-83BF-EC45-A212-039C0A60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456565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CMS Emergency Communications Requirement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B9C69-F61B-A741-ADB6-D3BCF810F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431303"/>
            <a:ext cx="10515600" cy="4897655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</a:pPr>
            <a:r>
              <a:rPr lang="en-US" dirty="0"/>
              <a:t>Title 42 CFR 482.15 (c) (3) Establish primary and alternate communication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dirty="0"/>
              <a:t>Effective 11/15/16 with implementation by 11/15/17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dirty="0"/>
              <a:t>Primary and alternate means for communicating with the following: </a:t>
            </a:r>
          </a:p>
          <a:p>
            <a:pPr marL="1200150" lvl="2" indent="-285750">
              <a:spcAft>
                <a:spcPts val="600"/>
              </a:spcAft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[Facility] staff</a:t>
            </a:r>
          </a:p>
          <a:p>
            <a:pPr marL="1200150" lvl="2" indent="-285750">
              <a:spcAft>
                <a:spcPts val="600"/>
              </a:spcAft>
            </a:pP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(ii) Federal, State, tribal, regional, and local emergency management agencies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CMS State Operations Manual Appendix Z (Interpretive guidelines)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dirty="0"/>
              <a:t>Require facilities to have installed and immediately available a method of communication that is independent of the Internet, cellphone towers, and the power distribution network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dirty="0"/>
              <a:t>Lists Amateur Radio Operators’ (HAM Radio) systems as a solution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7ADDF-2EEA-7E44-B448-51DE64B4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0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3A4D61-2FE7-4968-A47A-C46A68E4DD41}"/>
              </a:ext>
            </a:extLst>
          </p:cNvPr>
          <p:cNvSpPr/>
          <p:nvPr/>
        </p:nvSpPr>
        <p:spPr>
          <a:xfrm>
            <a:off x="398643" y="1428032"/>
            <a:ext cx="10963276" cy="4687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0965" lvl="1">
              <a:lnSpc>
                <a:spcPct val="102000"/>
              </a:lnSpc>
              <a:spcBef>
                <a:spcPts val="1050"/>
              </a:spcBef>
              <a:spcAft>
                <a:spcPts val="0"/>
              </a:spcAft>
              <a:buClr>
                <a:srgbClr val="383838"/>
              </a:buClr>
              <a:buSzPts val="1250"/>
              <a:tabLst>
                <a:tab pos="458470" algn="l"/>
              </a:tabLst>
            </a:pPr>
            <a:r>
              <a:rPr lang="en-US" sz="2400" spc="-5" dirty="0">
                <a:solidFill>
                  <a:srgbClr val="262626"/>
                </a:solidFill>
                <a:ea typeface="Arial" panose="020B0604020202020204" pitchFamily="34" charset="0"/>
              </a:rPr>
              <a:t>Facilities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are to</a:t>
            </a:r>
            <a:r>
              <a:rPr lang="en-US" sz="2400" spc="-1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262626"/>
                </a:solidFill>
                <a:ea typeface="Arial" panose="020B0604020202020204" pitchFamily="34" charset="0"/>
              </a:rPr>
              <a:t>have</a:t>
            </a:r>
            <a:r>
              <a:rPr lang="en-US" sz="2400" spc="-30" dirty="0">
                <a:solidFill>
                  <a:srgbClr val="262626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an</a:t>
            </a:r>
            <a:r>
              <a:rPr lang="en-US" sz="2400" spc="-30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alternate</a:t>
            </a:r>
            <a:r>
              <a:rPr lang="en-US" sz="2400" spc="-6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262626"/>
                </a:solidFill>
                <a:ea typeface="Arial" panose="020B0604020202020204" pitchFamily="34" charset="0"/>
              </a:rPr>
              <a:t>means</a:t>
            </a:r>
            <a:r>
              <a:rPr lang="en-US" sz="2400" spc="-45" dirty="0">
                <a:solidFill>
                  <a:srgbClr val="262626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262626"/>
                </a:solidFill>
                <a:ea typeface="Arial" panose="020B0604020202020204" pitchFamily="34" charset="0"/>
              </a:rPr>
              <a:t>to</a:t>
            </a:r>
            <a:r>
              <a:rPr lang="en-US" sz="2400" spc="-45" dirty="0">
                <a:solidFill>
                  <a:srgbClr val="262626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communicate</a:t>
            </a:r>
            <a:r>
              <a:rPr lang="en-US" sz="2400" spc="1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with</a:t>
            </a:r>
            <a:r>
              <a:rPr lang="en-US" sz="2400" spc="-9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their</a:t>
            </a:r>
            <a:r>
              <a:rPr lang="en-US" sz="2400" spc="-10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staff</a:t>
            </a:r>
            <a:r>
              <a:rPr lang="en-US" sz="2400" spc="-3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and</a:t>
            </a:r>
            <a:r>
              <a:rPr lang="en-US" sz="2400" spc="-60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262626"/>
                </a:solidFill>
                <a:ea typeface="Arial" panose="020B0604020202020204" pitchFamily="34" charset="0"/>
              </a:rPr>
              <a:t>Federal</a:t>
            </a:r>
            <a:r>
              <a:rPr lang="en-US" sz="2400" spc="-5" dirty="0">
                <a:solidFill>
                  <a:srgbClr val="4D4D4D"/>
                </a:solidFill>
                <a:ea typeface="Arial" panose="020B0604020202020204" pitchFamily="34" charset="0"/>
              </a:rPr>
              <a:t>,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 state and </a:t>
            </a:r>
            <a:r>
              <a:rPr lang="en-US" sz="2400" spc="-5" dirty="0">
                <a:solidFill>
                  <a:srgbClr val="262626"/>
                </a:solidFill>
                <a:ea typeface="Arial" panose="020B0604020202020204" pitchFamily="34" charset="0"/>
              </a:rPr>
              <a:t>local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emergency management </a:t>
            </a:r>
            <a:r>
              <a:rPr lang="en-US" sz="2400" spc="-15" dirty="0">
                <a:solidFill>
                  <a:srgbClr val="4D4D4D"/>
                </a:solidFill>
                <a:ea typeface="Arial" panose="020B0604020202020204" pitchFamily="34" charset="0"/>
              </a:rPr>
              <a:t>age</a:t>
            </a:r>
            <a:r>
              <a:rPr lang="en-US" sz="2400" spc="-15" dirty="0">
                <a:solidFill>
                  <a:srgbClr val="262626"/>
                </a:solidFill>
                <a:ea typeface="Arial" panose="020B0604020202020204" pitchFamily="34" charset="0"/>
              </a:rPr>
              <a:t>nc</a:t>
            </a:r>
            <a:r>
              <a:rPr lang="en-US" sz="2400" spc="-15" dirty="0">
                <a:solidFill>
                  <a:srgbClr val="4D4D4D"/>
                </a:solidFill>
                <a:ea typeface="Arial" panose="020B0604020202020204" pitchFamily="34" charset="0"/>
              </a:rPr>
              <a:t>ies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during an emergency</a:t>
            </a:r>
            <a:r>
              <a:rPr lang="en-US" sz="2400" spc="-5" dirty="0">
                <a:solidFill>
                  <a:srgbClr val="262626"/>
                </a:solidFill>
                <a:ea typeface="Arial" panose="020B0604020202020204" pitchFamily="34" charset="0"/>
              </a:rPr>
              <a:t> ...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</a:p>
          <a:p>
            <a:pPr marR="100965" lvl="1">
              <a:lnSpc>
                <a:spcPct val="102000"/>
              </a:lnSpc>
              <a:spcBef>
                <a:spcPts val="1050"/>
              </a:spcBef>
              <a:spcAft>
                <a:spcPts val="0"/>
              </a:spcAft>
              <a:buClr>
                <a:srgbClr val="383838"/>
              </a:buClr>
              <a:buSzPts val="1250"/>
              <a:tabLst>
                <a:tab pos="458470" algn="l"/>
              </a:tabLst>
            </a:pPr>
            <a:r>
              <a:rPr lang="en-US" sz="2400" spc="-20" dirty="0">
                <a:solidFill>
                  <a:srgbClr val="262626"/>
                </a:solidFill>
                <a:ea typeface="Arial" panose="020B0604020202020204" pitchFamily="34" charset="0"/>
              </a:rPr>
              <a:t>Th</a:t>
            </a:r>
            <a:r>
              <a:rPr lang="en-US" sz="2400" spc="-20" dirty="0">
                <a:solidFill>
                  <a:srgbClr val="4D4D4D"/>
                </a:solidFill>
                <a:ea typeface="Arial" panose="020B0604020202020204" pitchFamily="34" charset="0"/>
              </a:rPr>
              <a:t>e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following are examples of alternative</a:t>
            </a:r>
            <a:r>
              <a:rPr lang="en-US" sz="2400" spc="-11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devices:</a:t>
            </a:r>
            <a:endParaRPr lang="en-US" sz="2400" dirty="0">
              <a:ea typeface="Arial" panose="020B0604020202020204" pitchFamily="34" charset="0"/>
            </a:endParaRPr>
          </a:p>
          <a:p>
            <a:pPr marL="1200150" marR="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98195" algn="l"/>
              </a:tabLst>
            </a:pP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Pagers</a:t>
            </a:r>
          </a:p>
          <a:p>
            <a:pPr marL="1200150" marR="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98195" algn="l"/>
              </a:tabLst>
            </a:pP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Internet provided by satellite or non-telephone cable</a:t>
            </a:r>
            <a:r>
              <a:rPr lang="en-US" sz="2400" spc="-6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systems</a:t>
            </a:r>
          </a:p>
          <a:p>
            <a:pPr marL="1200150" marR="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98195" algn="l"/>
              </a:tabLst>
            </a:pP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Cellular </a:t>
            </a:r>
            <a:r>
              <a:rPr lang="en-US" sz="2400" spc="-5" dirty="0">
                <a:solidFill>
                  <a:srgbClr val="262626"/>
                </a:solidFill>
                <a:ea typeface="Arial" panose="020B0604020202020204" pitchFamily="34" charset="0"/>
              </a:rPr>
              <a:t>telephones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(where appropriate). Facilities </a:t>
            </a:r>
            <a:r>
              <a:rPr lang="en-US" sz="2400" spc="-5" dirty="0">
                <a:solidFill>
                  <a:srgbClr val="4D4D4D"/>
                </a:solidFill>
                <a:ea typeface="Arial" panose="020B0604020202020204" pitchFamily="34" charset="0"/>
              </a:rPr>
              <a:t>can a</a:t>
            </a:r>
            <a:r>
              <a:rPr lang="en-US" sz="2400" spc="-5" dirty="0">
                <a:solidFill>
                  <a:srgbClr val="262626"/>
                </a:solidFill>
                <a:ea typeface="Arial" panose="020B0604020202020204" pitchFamily="34" charset="0"/>
              </a:rPr>
              <a:t>lso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carry </a:t>
            </a:r>
            <a:r>
              <a:rPr lang="en-US" sz="2400" spc="-15" dirty="0">
                <a:solidFill>
                  <a:srgbClr val="4D4D4D"/>
                </a:solidFill>
                <a:ea typeface="Arial" panose="020B0604020202020204" pitchFamily="34" charset="0"/>
              </a:rPr>
              <a:t>accou</a:t>
            </a:r>
            <a:r>
              <a:rPr lang="en-US" sz="2400" spc="-15" dirty="0">
                <a:solidFill>
                  <a:srgbClr val="262626"/>
                </a:solidFill>
                <a:ea typeface="Arial" panose="020B0604020202020204" pitchFamily="34" charset="0"/>
              </a:rPr>
              <a:t>nts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with multiple</a:t>
            </a:r>
            <a:r>
              <a:rPr lang="en-US" sz="2400" spc="-50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262626"/>
                </a:solidFill>
                <a:ea typeface="Arial" panose="020B0604020202020204" pitchFamily="34" charset="0"/>
              </a:rPr>
              <a:t>cell</a:t>
            </a:r>
            <a:r>
              <a:rPr lang="en-US" sz="2400" spc="-95" dirty="0">
                <a:solidFill>
                  <a:srgbClr val="262626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phone</a:t>
            </a:r>
            <a:r>
              <a:rPr lang="en-US" sz="2400" spc="-5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carriers</a:t>
            </a:r>
            <a:r>
              <a:rPr lang="en-US" sz="2400" spc="-2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to mitigate</a:t>
            </a:r>
            <a:r>
              <a:rPr lang="en-US" sz="2400" spc="-2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communication failures</a:t>
            </a:r>
            <a:r>
              <a:rPr lang="en-US" sz="2400" spc="-50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during</a:t>
            </a:r>
            <a:r>
              <a:rPr lang="en-US" sz="2400" spc="-50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an</a:t>
            </a:r>
            <a:r>
              <a:rPr lang="en-US" sz="2400" spc="-6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emergency</a:t>
            </a:r>
          </a:p>
          <a:p>
            <a:pPr marL="1200150" marR="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98195" algn="l"/>
              </a:tabLst>
            </a:pP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Radio transceivers (walkie-talkies)</a:t>
            </a:r>
          </a:p>
          <a:p>
            <a:pPr marL="1200150" marR="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98195" algn="l"/>
              </a:tabLst>
            </a:pP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Various</a:t>
            </a:r>
            <a:r>
              <a:rPr lang="en-US" sz="2400" spc="2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other</a:t>
            </a:r>
            <a:r>
              <a:rPr lang="en-US" sz="2400" spc="-1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262626"/>
                </a:solidFill>
                <a:ea typeface="Arial" panose="020B0604020202020204" pitchFamily="34" charset="0"/>
              </a:rPr>
              <a:t>radio</a:t>
            </a:r>
            <a:r>
              <a:rPr lang="en-US" sz="2400" spc="-35" dirty="0">
                <a:solidFill>
                  <a:srgbClr val="262626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devices</a:t>
            </a:r>
            <a:r>
              <a:rPr lang="en-US" sz="2400" spc="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4D4D4D"/>
                </a:solidFill>
                <a:ea typeface="Arial" panose="020B0604020202020204" pitchFamily="34" charset="0"/>
              </a:rPr>
              <a:t>such</a:t>
            </a:r>
            <a:r>
              <a:rPr lang="en-US" sz="2400" spc="-70" dirty="0">
                <a:solidFill>
                  <a:srgbClr val="4D4D4D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as</a:t>
            </a:r>
            <a:r>
              <a:rPr lang="en-US" sz="2400" spc="-7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the</a:t>
            </a:r>
            <a:r>
              <a:rPr lang="en-US" sz="2400" spc="-6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262626"/>
                </a:solidFill>
                <a:ea typeface="Arial" panose="020B0604020202020204" pitchFamily="34" charset="0"/>
              </a:rPr>
              <a:t>NOAA</a:t>
            </a:r>
            <a:r>
              <a:rPr lang="en-US" sz="2400" spc="-35" dirty="0">
                <a:solidFill>
                  <a:srgbClr val="262626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Weather</a:t>
            </a:r>
            <a:r>
              <a:rPr lang="en-US" sz="2400" spc="-20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Radio</a:t>
            </a:r>
            <a:r>
              <a:rPr lang="en-US" sz="2400" spc="-80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and</a:t>
            </a:r>
            <a:r>
              <a:rPr lang="en-US" sz="2400" spc="-85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highlight>
                  <a:srgbClr val="FFFF00"/>
                </a:highlight>
                <a:ea typeface="Arial" panose="020B0604020202020204" pitchFamily="34" charset="0"/>
              </a:rPr>
              <a:t>Amateur</a:t>
            </a:r>
            <a:r>
              <a:rPr lang="en-US" sz="2400" spc="5" dirty="0">
                <a:solidFill>
                  <a:srgbClr val="383838"/>
                </a:solidFill>
                <a:highlight>
                  <a:srgbClr val="FFFF00"/>
                </a:highlight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highlight>
                  <a:srgbClr val="FFFF00"/>
                </a:highlight>
                <a:ea typeface="Arial" panose="020B0604020202020204" pitchFamily="34" charset="0"/>
              </a:rPr>
              <a:t>Radio Operators</a:t>
            </a:r>
            <a:r>
              <a:rPr lang="en-US" sz="2400" spc="-5" dirty="0">
                <a:solidFill>
                  <a:srgbClr val="6E6E6E"/>
                </a:solidFill>
                <a:highlight>
                  <a:srgbClr val="FFFF00"/>
                </a:highlight>
                <a:ea typeface="Arial" panose="020B0604020202020204" pitchFamily="34" charset="0"/>
              </a:rPr>
              <a:t>’ </a:t>
            </a:r>
            <a:r>
              <a:rPr lang="en-US" sz="2400" spc="-5" dirty="0">
                <a:solidFill>
                  <a:srgbClr val="4D4D4D"/>
                </a:solidFill>
                <a:highlight>
                  <a:srgbClr val="FFFF00"/>
                </a:highlight>
                <a:ea typeface="Arial" panose="020B0604020202020204" pitchFamily="34" charset="0"/>
              </a:rPr>
              <a:t>(HAM)</a:t>
            </a:r>
            <a:r>
              <a:rPr lang="en-US" sz="2400" spc="25" dirty="0">
                <a:solidFill>
                  <a:srgbClr val="4D4D4D"/>
                </a:solidFill>
                <a:highlight>
                  <a:srgbClr val="FFFF00"/>
                </a:highlight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4D4D4D"/>
                </a:solidFill>
                <a:highlight>
                  <a:srgbClr val="FFFF00"/>
                </a:highlight>
                <a:ea typeface="Arial" panose="020B0604020202020204" pitchFamily="34" charset="0"/>
              </a:rPr>
              <a:t>systems</a:t>
            </a:r>
          </a:p>
          <a:p>
            <a:pPr marL="1200150" marR="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98195" algn="l"/>
              </a:tabLst>
            </a:pP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Satellite telephone communication</a:t>
            </a:r>
            <a:r>
              <a:rPr lang="en-US" sz="2400" spc="80" dirty="0">
                <a:solidFill>
                  <a:srgbClr val="383838"/>
                </a:solidFill>
                <a:ea typeface="Arial" panose="020B0604020202020204" pitchFamily="34" charset="0"/>
              </a:rPr>
              <a:t> </a:t>
            </a:r>
            <a:r>
              <a:rPr lang="en-US" sz="2400" spc="-5" dirty="0">
                <a:solidFill>
                  <a:srgbClr val="383838"/>
                </a:solidFill>
                <a:ea typeface="Arial" panose="020B0604020202020204" pitchFamily="34" charset="0"/>
              </a:rPr>
              <a:t>system</a:t>
            </a:r>
            <a:endParaRPr lang="en-US" sz="2400" spc="-5" dirty="0">
              <a:effectLst/>
              <a:ea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3BD0E7-CD5A-4C24-82CB-ED6251F296F9}"/>
              </a:ext>
            </a:extLst>
          </p:cNvPr>
          <p:cNvSpPr txBox="1"/>
          <p:nvPr/>
        </p:nvSpPr>
        <p:spPr>
          <a:xfrm>
            <a:off x="423182" y="537044"/>
            <a:ext cx="1093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+mj-lt"/>
              </a:rPr>
              <a:t>FEMA Course AWR-336 Health Sector Emergency Preparedness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05BB6-6B86-3847-A61F-683912CF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381F-83BF-EC45-A212-039C0A60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456565"/>
            <a:ext cx="10515600" cy="762635"/>
          </a:xfrm>
        </p:spPr>
        <p:txBody>
          <a:bodyPr/>
          <a:lstStyle/>
          <a:p>
            <a:r>
              <a:rPr lang="en-US" b="1" i="1" dirty="0"/>
              <a:t>Why Use Amateur Radio Emergency Service?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B9C69-F61B-A741-ADB6-D3BCF810F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594585"/>
            <a:ext cx="10515600" cy="4897655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</a:pPr>
            <a:r>
              <a:rPr lang="en-US" dirty="0"/>
              <a:t>Amateur radio communications is specifically noted by FEMA  and CMS as satisfying emergency communication requirements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The Georgia Hospital Association (GHA) named the Georgia ARES Section as a solution provider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Within GA ARES the Hospital Team is designed to met the CMS requirement providing effective communication connectivity to local and state emergency management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Satellite solutions are expensive, difficult to maintain, require a clear view of the sky (e.g. do not work indoors), and do not work during severe weather</a:t>
            </a:r>
          </a:p>
          <a:p>
            <a:pPr marL="285750" indent="-285750">
              <a:spcAft>
                <a:spcPts val="600"/>
              </a:spcAft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19D76-A954-A14E-A3E1-2ECDC0F9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6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5D3691-8936-AC49-B66E-EB2B1D208D5B}"/>
                  </a:ext>
                </a:extLst>
              </p14:cNvPr>
              <p14:cNvContentPartPr/>
              <p14:nvPr/>
            </p14:nvContentPartPr>
            <p14:xfrm>
              <a:off x="2328133" y="3407767"/>
              <a:ext cx="74520" cy="2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5D3691-8936-AC49-B66E-EB2B1D208D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3013" y="3392287"/>
                <a:ext cx="105120" cy="56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5F10018-6BAC-C645-84B7-CA8F267F4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435"/>
          </a:xfrm>
        </p:spPr>
        <p:txBody>
          <a:bodyPr/>
          <a:lstStyle/>
          <a:p>
            <a:r>
              <a:rPr lang="en-US" b="1" i="1" dirty="0"/>
              <a:t>GA ARES Hospital Team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7E7C9-C101-7C4F-98A8-C23E7B3FA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574"/>
            <a:ext cx="10515600" cy="47487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500" dirty="0"/>
              <a:t>Operators receive background checks and credentialed with GA State ARES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Operators receive HIPAA initial and biennial refresher training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Operators are trained in amateur radio communication voice and digital techniques necessary for connectivity with county EMA, State GEMA, Regional Coordinating Hospitals, and Region-wide hospital networks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Operators are registered with and trained in the use of GHA911 WebEOC 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Operators are registered with the Everbridge notification system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Operators are trained to present themselves in a professional manner within the facility environment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6DF61-5365-0A40-A289-DB8DB201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F452-447B-6F42-B9E5-F463E3D67B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39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25456</TotalTime>
  <Words>2519</Words>
  <Application>Microsoft Macintosh PowerPoint</Application>
  <PresentationFormat>Widescreen</PresentationFormat>
  <Paragraphs>325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Georgia ARES Hospital Network</vt:lpstr>
      <vt:lpstr>Georgia ARES Hospital Team</vt:lpstr>
      <vt:lpstr>Georgia ARES Hospital Team</vt:lpstr>
      <vt:lpstr>Georgia ARES Hospital Team Structure</vt:lpstr>
      <vt:lpstr>Engaging the Georgia ARES Hospital Team</vt:lpstr>
      <vt:lpstr>CMS Emergency Communications Requirement</vt:lpstr>
      <vt:lpstr>PowerPoint Presentation</vt:lpstr>
      <vt:lpstr>Why Use Amateur Radio Emergency Service?</vt:lpstr>
      <vt:lpstr>GA ARES Hospital Team Requirements</vt:lpstr>
      <vt:lpstr>Requirements (cont’d)</vt:lpstr>
      <vt:lpstr>Your Facility is Part of a Bigger Picture</vt:lpstr>
      <vt:lpstr>Each County is a Part of a Bigger Regional Picture</vt:lpstr>
      <vt:lpstr>PowerPoint Presentation</vt:lpstr>
      <vt:lpstr>At the Facility - Staffing &amp; Training</vt:lpstr>
      <vt:lpstr>At the Facility - Monthly Exercise</vt:lpstr>
      <vt:lpstr>Standard Monthly Training Format</vt:lpstr>
      <vt:lpstr>Standard ICS Forms</vt:lpstr>
      <vt:lpstr>Monthly Hospital Net Exercise Reports</vt:lpstr>
      <vt:lpstr>Key Elements to Success</vt:lpstr>
      <vt:lpstr>Elements to Success – Communication Plan</vt:lpstr>
      <vt:lpstr>Elements to Success for ARES Members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ARES Hospital Network</dc:title>
  <dc:creator>Laurence Whited;Mark Bell</dc:creator>
  <cp:lastModifiedBy>Mark Bell</cp:lastModifiedBy>
  <cp:revision>185</cp:revision>
  <cp:lastPrinted>2019-01-12T00:37:31Z</cp:lastPrinted>
  <dcterms:modified xsi:type="dcterms:W3CDTF">2019-01-12T00:40:18Z</dcterms:modified>
</cp:coreProperties>
</file>